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sldIdLst>
    <p:sldId id="256" r:id="rId2"/>
    <p:sldId id="258" r:id="rId3"/>
    <p:sldId id="261" r:id="rId4"/>
    <p:sldId id="260" r:id="rId5"/>
    <p:sldId id="262" r:id="rId6"/>
    <p:sldId id="263" r:id="rId7"/>
    <p:sldId id="264" r:id="rId8"/>
    <p:sldId id="265" r:id="rId9"/>
    <p:sldId id="266" r:id="rId10"/>
    <p:sldId id="267" r:id="rId11"/>
    <p:sldId id="269" r:id="rId12"/>
    <p:sldId id="270" r:id="rId13"/>
    <p:sldId id="272" r:id="rId14"/>
    <p:sldId id="273" r:id="rId15"/>
    <p:sldId id="274" r:id="rId16"/>
    <p:sldId id="275" r:id="rId17"/>
    <p:sldId id="276" r:id="rId18"/>
    <p:sldId id="277" r:id="rId19"/>
    <p:sldId id="278" r:id="rId20"/>
    <p:sldId id="27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82"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2D783-90E1-47B5-894D-A241824BE8A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FB443E5-529D-4AE3-9724-18C808B6EA99}" type="pres">
      <dgm:prSet presAssocID="{9FC2D783-90E1-47B5-894D-A241824BE8A1}" presName="linear" presStyleCnt="0">
        <dgm:presLayoutVars>
          <dgm:dir/>
          <dgm:animLvl val="lvl"/>
          <dgm:resizeHandles val="exact"/>
        </dgm:presLayoutVars>
      </dgm:prSet>
      <dgm:spPr/>
    </dgm:pt>
  </dgm:ptLst>
  <dgm:cxnLst>
    <dgm:cxn modelId="{32186C84-6154-4FAD-97CB-40261D8BE7CE}" type="presOf" srcId="{9FC2D783-90E1-47B5-894D-A241824BE8A1}" destId="{4FB443E5-529D-4AE3-9724-18C808B6EA99}"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DF079C-C0DF-45C5-B848-64D71E1DF16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9D36ED5-EAD4-4FB6-83F8-A18A81136AD2}">
      <dgm:prSet phldrT="[Text]"/>
      <dgm:spPr/>
      <dgm:t>
        <a:bodyPr/>
        <a:lstStyle/>
        <a:p>
          <a:r>
            <a:rPr lang="en-US" dirty="0" err="1"/>
            <a:t>Tìm</a:t>
          </a:r>
          <a:r>
            <a:rPr lang="en-US" dirty="0"/>
            <a:t> </a:t>
          </a:r>
          <a:r>
            <a:rPr lang="en-US" dirty="0" err="1"/>
            <a:t>hiểu</a:t>
          </a:r>
          <a:r>
            <a:rPr lang="en-US" dirty="0"/>
            <a:t> </a:t>
          </a:r>
          <a:r>
            <a:rPr lang="en-US" dirty="0" err="1"/>
            <a:t>công</a:t>
          </a:r>
          <a:r>
            <a:rPr lang="en-US" dirty="0"/>
            <a:t> </a:t>
          </a:r>
          <a:r>
            <a:rPr lang="en-US" dirty="0" err="1"/>
            <a:t>nghệ</a:t>
          </a:r>
          <a:r>
            <a:rPr lang="en-US" dirty="0"/>
            <a:t> </a:t>
          </a:r>
          <a:r>
            <a:rPr lang="en-US" dirty="0" err="1"/>
            <a:t>điện</a:t>
          </a:r>
          <a:r>
            <a:rPr lang="en-US" dirty="0"/>
            <a:t> </a:t>
          </a:r>
          <a:r>
            <a:rPr lang="en-US" dirty="0" err="1"/>
            <a:t>toán</a:t>
          </a:r>
          <a:r>
            <a:rPr lang="en-US" dirty="0"/>
            <a:t> </a:t>
          </a:r>
          <a:r>
            <a:rPr lang="en-US" dirty="0" err="1"/>
            <a:t>đám</a:t>
          </a:r>
          <a:r>
            <a:rPr lang="en-US" dirty="0"/>
            <a:t> </a:t>
          </a:r>
          <a:r>
            <a:rPr lang="en-US" dirty="0" err="1"/>
            <a:t>mây</a:t>
          </a:r>
          <a:endParaRPr lang="en-US" dirty="0"/>
        </a:p>
      </dgm:t>
    </dgm:pt>
    <dgm:pt modelId="{8DE9D78A-A40F-4810-9081-0066492B837A}" type="parTrans" cxnId="{4DDF890E-4118-4056-9F6F-ED185012BF7D}">
      <dgm:prSet/>
      <dgm:spPr/>
      <dgm:t>
        <a:bodyPr/>
        <a:lstStyle/>
        <a:p>
          <a:endParaRPr lang="en-US"/>
        </a:p>
      </dgm:t>
    </dgm:pt>
    <dgm:pt modelId="{1E1DA6CD-2BCE-4DD5-9857-6F3900FC0D64}" type="sibTrans" cxnId="{4DDF890E-4118-4056-9F6F-ED185012BF7D}">
      <dgm:prSet/>
      <dgm:spPr/>
      <dgm:t>
        <a:bodyPr/>
        <a:lstStyle/>
        <a:p>
          <a:endParaRPr lang="en-US"/>
        </a:p>
      </dgm:t>
    </dgm:pt>
    <dgm:pt modelId="{1195235B-37D9-4FA8-8A8E-493587447728}">
      <dgm:prSet phldrT="[Text]"/>
      <dgm:spPr/>
      <dgm:t>
        <a:bodyPr/>
        <a:lstStyle/>
        <a:p>
          <a:r>
            <a:rPr lang="en-US" dirty="0" err="1"/>
            <a:t>Tìm</a:t>
          </a:r>
          <a:r>
            <a:rPr lang="en-US" dirty="0"/>
            <a:t> </a:t>
          </a:r>
          <a:r>
            <a:rPr lang="en-US" dirty="0" err="1"/>
            <a:t>hiểu</a:t>
          </a:r>
          <a:r>
            <a:rPr lang="en-US" dirty="0"/>
            <a:t> </a:t>
          </a:r>
          <a:r>
            <a:rPr lang="en-US" dirty="0" err="1"/>
            <a:t>gói</a:t>
          </a:r>
          <a:r>
            <a:rPr lang="en-US" dirty="0"/>
            <a:t> </a:t>
          </a:r>
          <a:r>
            <a:rPr lang="en-US" dirty="0" err="1"/>
            <a:t>thư</a:t>
          </a:r>
          <a:r>
            <a:rPr lang="en-US" dirty="0"/>
            <a:t> </a:t>
          </a:r>
          <a:r>
            <a:rPr lang="en-US" dirty="0" err="1"/>
            <a:t>viện</a:t>
          </a:r>
          <a:r>
            <a:rPr lang="en-US" dirty="0"/>
            <a:t> Google App Engine</a:t>
          </a:r>
        </a:p>
      </dgm:t>
    </dgm:pt>
    <dgm:pt modelId="{0DB7DEEF-AEB8-421A-B422-6B4D7A6D03BF}" type="parTrans" cxnId="{E56E6539-B3CD-4CAD-A683-C4EA28A39C6E}">
      <dgm:prSet/>
      <dgm:spPr/>
      <dgm:t>
        <a:bodyPr/>
        <a:lstStyle/>
        <a:p>
          <a:endParaRPr lang="en-US"/>
        </a:p>
      </dgm:t>
    </dgm:pt>
    <dgm:pt modelId="{3614BB40-D709-43C0-B633-24F875D31822}" type="sibTrans" cxnId="{E56E6539-B3CD-4CAD-A683-C4EA28A39C6E}">
      <dgm:prSet/>
      <dgm:spPr/>
      <dgm:t>
        <a:bodyPr/>
        <a:lstStyle/>
        <a:p>
          <a:endParaRPr lang="en-US"/>
        </a:p>
      </dgm:t>
    </dgm:pt>
    <dgm:pt modelId="{5B10A341-6EE0-4192-A988-5805B4E81F27}">
      <dgm:prSet phldrT="[Text]"/>
      <dgm:spPr/>
      <dgm:t>
        <a:bodyPr/>
        <a:lstStyle/>
        <a:p>
          <a:r>
            <a:rPr lang="en-US" dirty="0" err="1"/>
            <a:t>Cài</a:t>
          </a:r>
          <a:r>
            <a:rPr lang="en-US" dirty="0"/>
            <a:t> </a:t>
          </a:r>
          <a:r>
            <a:rPr lang="en-US" dirty="0" err="1"/>
            <a:t>đặt</a:t>
          </a:r>
          <a:r>
            <a:rPr lang="en-US" dirty="0"/>
            <a:t> </a:t>
          </a:r>
          <a:r>
            <a:rPr lang="en-US" dirty="0" err="1"/>
            <a:t>gói</a:t>
          </a:r>
          <a:r>
            <a:rPr lang="en-US" dirty="0"/>
            <a:t> </a:t>
          </a:r>
          <a:r>
            <a:rPr lang="en-US" dirty="0" err="1"/>
            <a:t>thư</a:t>
          </a:r>
          <a:r>
            <a:rPr lang="en-US" dirty="0"/>
            <a:t> </a:t>
          </a:r>
          <a:r>
            <a:rPr lang="en-US" dirty="0" err="1"/>
            <a:t>viện</a:t>
          </a:r>
          <a:endParaRPr lang="en-US" dirty="0"/>
        </a:p>
      </dgm:t>
    </dgm:pt>
    <dgm:pt modelId="{9FA4EBC8-D5F1-4629-BB14-1A298947A4ED}" type="parTrans" cxnId="{014B88C2-A1BB-4123-BA6B-625ED6BE7904}">
      <dgm:prSet/>
      <dgm:spPr/>
      <dgm:t>
        <a:bodyPr/>
        <a:lstStyle/>
        <a:p>
          <a:endParaRPr lang="en-US"/>
        </a:p>
      </dgm:t>
    </dgm:pt>
    <dgm:pt modelId="{F915A362-21F4-48F9-A1ED-3BD10FC5DED4}" type="sibTrans" cxnId="{014B88C2-A1BB-4123-BA6B-625ED6BE7904}">
      <dgm:prSet/>
      <dgm:spPr/>
      <dgm:t>
        <a:bodyPr/>
        <a:lstStyle/>
        <a:p>
          <a:endParaRPr lang="en-US"/>
        </a:p>
      </dgm:t>
    </dgm:pt>
    <dgm:pt modelId="{C9FEDA40-B97E-4B13-9E66-614B58DB4515}">
      <dgm:prSet phldrT="[Text]"/>
      <dgm:spPr/>
      <dgm:t>
        <a:bodyPr/>
        <a:lstStyle/>
        <a:p>
          <a:r>
            <a:rPr lang="en-US" dirty="0" err="1"/>
            <a:t>Viết</a:t>
          </a:r>
          <a:r>
            <a:rPr lang="en-US" dirty="0"/>
            <a:t> </a:t>
          </a:r>
          <a:r>
            <a:rPr lang="en-US" dirty="0" err="1"/>
            <a:t>ứng</a:t>
          </a:r>
          <a:r>
            <a:rPr lang="en-US" dirty="0"/>
            <a:t> </a:t>
          </a:r>
          <a:r>
            <a:rPr lang="en-US" dirty="0" err="1"/>
            <a:t>dụng</a:t>
          </a:r>
          <a:r>
            <a:rPr lang="en-US" dirty="0"/>
            <a:t> demo</a:t>
          </a:r>
        </a:p>
      </dgm:t>
    </dgm:pt>
    <dgm:pt modelId="{30853ADF-5E4C-465D-82B3-BB8D837550B9}" type="parTrans" cxnId="{0FEF6D2B-9A35-445C-97C7-64956D06BC69}">
      <dgm:prSet/>
      <dgm:spPr/>
      <dgm:t>
        <a:bodyPr/>
        <a:lstStyle/>
        <a:p>
          <a:endParaRPr lang="en-US"/>
        </a:p>
      </dgm:t>
    </dgm:pt>
    <dgm:pt modelId="{05B1E80C-862E-474A-9B96-FF5BAACC614B}" type="sibTrans" cxnId="{0FEF6D2B-9A35-445C-97C7-64956D06BC69}">
      <dgm:prSet/>
      <dgm:spPr/>
      <dgm:t>
        <a:bodyPr/>
        <a:lstStyle/>
        <a:p>
          <a:endParaRPr lang="en-US"/>
        </a:p>
      </dgm:t>
    </dgm:pt>
    <dgm:pt modelId="{4E1E944A-482D-4AC7-B502-C7A7EDBA3B31}">
      <dgm:prSet phldrT="[Text]"/>
      <dgm:spPr/>
      <dgm:t>
        <a:bodyPr/>
        <a:lstStyle/>
        <a:p>
          <a:r>
            <a:rPr lang="en-US" dirty="0" err="1"/>
            <a:t>Triển</a:t>
          </a:r>
          <a:r>
            <a:rPr lang="en-US" dirty="0"/>
            <a:t> </a:t>
          </a:r>
          <a:r>
            <a:rPr lang="en-US" dirty="0" err="1"/>
            <a:t>khai</a:t>
          </a:r>
          <a:r>
            <a:rPr lang="en-US" dirty="0"/>
            <a:t> </a:t>
          </a:r>
          <a:r>
            <a:rPr lang="en-US" dirty="0" err="1"/>
            <a:t>hiện</a:t>
          </a:r>
          <a:r>
            <a:rPr lang="en-US" dirty="0"/>
            <a:t> </a:t>
          </a:r>
          <a:r>
            <a:rPr lang="en-US" dirty="0" err="1"/>
            <a:t>thực</a:t>
          </a:r>
          <a:r>
            <a:rPr lang="en-US" dirty="0"/>
            <a:t> </a:t>
          </a:r>
          <a:r>
            <a:rPr lang="en-US" dirty="0" err="1"/>
            <a:t>chương</a:t>
          </a:r>
          <a:r>
            <a:rPr lang="en-US" dirty="0"/>
            <a:t> </a:t>
          </a:r>
          <a:r>
            <a:rPr lang="en-US" dirty="0" err="1"/>
            <a:t>trình</a:t>
          </a:r>
          <a:endParaRPr lang="en-US" dirty="0"/>
        </a:p>
      </dgm:t>
    </dgm:pt>
    <dgm:pt modelId="{E4C52887-91DE-46F0-97BA-AA19A09FF23D}" type="parTrans" cxnId="{36213F8A-EE50-4EBC-B96D-4E153A87BCB3}">
      <dgm:prSet/>
      <dgm:spPr/>
      <dgm:t>
        <a:bodyPr/>
        <a:lstStyle/>
        <a:p>
          <a:endParaRPr lang="en-US"/>
        </a:p>
      </dgm:t>
    </dgm:pt>
    <dgm:pt modelId="{211DB52A-2924-4432-83D7-70320AC926CB}" type="sibTrans" cxnId="{36213F8A-EE50-4EBC-B96D-4E153A87BCB3}">
      <dgm:prSet/>
      <dgm:spPr/>
      <dgm:t>
        <a:bodyPr/>
        <a:lstStyle/>
        <a:p>
          <a:endParaRPr lang="en-US"/>
        </a:p>
      </dgm:t>
    </dgm:pt>
    <dgm:pt modelId="{DD38B226-04AF-4CDD-A47D-80309721E610}">
      <dgm:prSet phldrT="[Text]"/>
      <dgm:spPr/>
      <dgm:t>
        <a:bodyPr/>
        <a:lstStyle/>
        <a:p>
          <a:r>
            <a:rPr lang="en-US" dirty="0" err="1"/>
            <a:t>Báo</a:t>
          </a:r>
          <a:r>
            <a:rPr lang="en-US" dirty="0"/>
            <a:t> </a:t>
          </a:r>
          <a:r>
            <a:rPr lang="en-US" dirty="0" err="1"/>
            <a:t>cáo</a:t>
          </a:r>
          <a:r>
            <a:rPr lang="en-US" dirty="0"/>
            <a:t> </a:t>
          </a:r>
          <a:r>
            <a:rPr lang="en-US" dirty="0" err="1"/>
            <a:t>kết</a:t>
          </a:r>
          <a:r>
            <a:rPr lang="en-US" dirty="0"/>
            <a:t> </a:t>
          </a:r>
          <a:r>
            <a:rPr lang="en-US" dirty="0" err="1"/>
            <a:t>thúc</a:t>
          </a:r>
          <a:r>
            <a:rPr lang="en-US" dirty="0"/>
            <a:t>. </a:t>
          </a:r>
          <a:r>
            <a:rPr lang="en-US" dirty="0" err="1"/>
            <a:t>Kiểm</a:t>
          </a:r>
          <a:r>
            <a:rPr lang="en-US" dirty="0"/>
            <a:t> </a:t>
          </a:r>
          <a:r>
            <a:rPr lang="en-US" dirty="0" err="1"/>
            <a:t>tra</a:t>
          </a:r>
          <a:r>
            <a:rPr lang="en-US" dirty="0"/>
            <a:t> </a:t>
          </a:r>
          <a:r>
            <a:rPr lang="en-US" dirty="0" err="1"/>
            <a:t>và</a:t>
          </a:r>
          <a:r>
            <a:rPr lang="en-US" dirty="0"/>
            <a:t> </a:t>
          </a:r>
          <a:r>
            <a:rPr lang="en-US" dirty="0" err="1"/>
            <a:t>đánh</a:t>
          </a:r>
          <a:r>
            <a:rPr lang="en-US" dirty="0"/>
            <a:t> </a:t>
          </a:r>
          <a:r>
            <a:rPr lang="en-US" dirty="0" err="1"/>
            <a:t>giá</a:t>
          </a:r>
          <a:endParaRPr lang="en-US" dirty="0"/>
        </a:p>
      </dgm:t>
    </dgm:pt>
    <dgm:pt modelId="{CACB7582-79B2-4B67-9088-E6E3DF698AB8}" type="parTrans" cxnId="{1DC4E2AA-B49A-429E-810C-CD37737E9E98}">
      <dgm:prSet/>
      <dgm:spPr/>
      <dgm:t>
        <a:bodyPr/>
        <a:lstStyle/>
        <a:p>
          <a:endParaRPr lang="en-US"/>
        </a:p>
      </dgm:t>
    </dgm:pt>
    <dgm:pt modelId="{251E5BB3-A025-4D4C-84A2-A722CFA45E13}" type="sibTrans" cxnId="{1DC4E2AA-B49A-429E-810C-CD37737E9E98}">
      <dgm:prSet/>
      <dgm:spPr/>
      <dgm:t>
        <a:bodyPr/>
        <a:lstStyle/>
        <a:p>
          <a:endParaRPr lang="en-US"/>
        </a:p>
      </dgm:t>
    </dgm:pt>
    <dgm:pt modelId="{899A147E-66B3-4530-8003-23DFA549011E}" type="pres">
      <dgm:prSet presAssocID="{77DF079C-C0DF-45C5-B848-64D71E1DF165}" presName="linear" presStyleCnt="0">
        <dgm:presLayoutVars>
          <dgm:dir/>
          <dgm:animLvl val="lvl"/>
          <dgm:resizeHandles val="exact"/>
        </dgm:presLayoutVars>
      </dgm:prSet>
      <dgm:spPr/>
    </dgm:pt>
    <dgm:pt modelId="{6393E4D3-C28E-4627-AA8C-4D5BBBEC1D7B}" type="pres">
      <dgm:prSet presAssocID="{59D36ED5-EAD4-4FB6-83F8-A18A81136AD2}" presName="parentLin" presStyleCnt="0"/>
      <dgm:spPr/>
    </dgm:pt>
    <dgm:pt modelId="{3FC49CFE-6770-4992-A72A-87006938E48C}" type="pres">
      <dgm:prSet presAssocID="{59D36ED5-EAD4-4FB6-83F8-A18A81136AD2}" presName="parentLeftMargin" presStyleLbl="node1" presStyleIdx="0" presStyleCnt="6"/>
      <dgm:spPr/>
    </dgm:pt>
    <dgm:pt modelId="{06C301E7-FA88-48C4-A327-2DECE3957ECC}" type="pres">
      <dgm:prSet presAssocID="{59D36ED5-EAD4-4FB6-83F8-A18A81136AD2}" presName="parentText" presStyleLbl="node1" presStyleIdx="0" presStyleCnt="6" custLinFactNeighborX="-8738" custLinFactNeighborY="4292">
        <dgm:presLayoutVars>
          <dgm:chMax val="0"/>
          <dgm:bulletEnabled val="1"/>
        </dgm:presLayoutVars>
      </dgm:prSet>
      <dgm:spPr/>
    </dgm:pt>
    <dgm:pt modelId="{C7FC7A71-5615-450B-A21D-3A679995244C}" type="pres">
      <dgm:prSet presAssocID="{59D36ED5-EAD4-4FB6-83F8-A18A81136AD2}" presName="negativeSpace" presStyleCnt="0"/>
      <dgm:spPr/>
    </dgm:pt>
    <dgm:pt modelId="{60F393D9-5D4C-43AB-A4F7-039513B5D7A7}" type="pres">
      <dgm:prSet presAssocID="{59D36ED5-EAD4-4FB6-83F8-A18A81136AD2}" presName="childText" presStyleLbl="conFgAcc1" presStyleIdx="0" presStyleCnt="6">
        <dgm:presLayoutVars>
          <dgm:bulletEnabled val="1"/>
        </dgm:presLayoutVars>
      </dgm:prSet>
      <dgm:spPr/>
    </dgm:pt>
    <dgm:pt modelId="{FD69FA40-FA06-4FEB-B351-7EDBE66C0F05}" type="pres">
      <dgm:prSet presAssocID="{1E1DA6CD-2BCE-4DD5-9857-6F3900FC0D64}" presName="spaceBetweenRectangles" presStyleCnt="0"/>
      <dgm:spPr/>
    </dgm:pt>
    <dgm:pt modelId="{C8356B80-A362-454E-B161-189F736D1329}" type="pres">
      <dgm:prSet presAssocID="{1195235B-37D9-4FA8-8A8E-493587447728}" presName="parentLin" presStyleCnt="0"/>
      <dgm:spPr/>
    </dgm:pt>
    <dgm:pt modelId="{73EBECB8-7854-4A4C-A473-3ABD123E9A3C}" type="pres">
      <dgm:prSet presAssocID="{1195235B-37D9-4FA8-8A8E-493587447728}" presName="parentLeftMargin" presStyleLbl="node1" presStyleIdx="0" presStyleCnt="6"/>
      <dgm:spPr/>
    </dgm:pt>
    <dgm:pt modelId="{3FF2A2D1-2180-4A85-B177-56F423502C97}" type="pres">
      <dgm:prSet presAssocID="{1195235B-37D9-4FA8-8A8E-493587447728}" presName="parentText" presStyleLbl="node1" presStyleIdx="1" presStyleCnt="6">
        <dgm:presLayoutVars>
          <dgm:chMax val="0"/>
          <dgm:bulletEnabled val="1"/>
        </dgm:presLayoutVars>
      </dgm:prSet>
      <dgm:spPr/>
    </dgm:pt>
    <dgm:pt modelId="{D4BEDF09-D4D8-4A21-92A0-250A7CACDD40}" type="pres">
      <dgm:prSet presAssocID="{1195235B-37D9-4FA8-8A8E-493587447728}" presName="negativeSpace" presStyleCnt="0"/>
      <dgm:spPr/>
    </dgm:pt>
    <dgm:pt modelId="{EBB5902A-32FF-403D-900A-E081A9C8DE51}" type="pres">
      <dgm:prSet presAssocID="{1195235B-37D9-4FA8-8A8E-493587447728}" presName="childText" presStyleLbl="conFgAcc1" presStyleIdx="1" presStyleCnt="6">
        <dgm:presLayoutVars>
          <dgm:bulletEnabled val="1"/>
        </dgm:presLayoutVars>
      </dgm:prSet>
      <dgm:spPr/>
    </dgm:pt>
    <dgm:pt modelId="{C5876235-576B-4281-BD86-C4489B38107D}" type="pres">
      <dgm:prSet presAssocID="{3614BB40-D709-43C0-B633-24F875D31822}" presName="spaceBetweenRectangles" presStyleCnt="0"/>
      <dgm:spPr/>
    </dgm:pt>
    <dgm:pt modelId="{FF061B2B-8A6B-4463-9C42-93FD052135D6}" type="pres">
      <dgm:prSet presAssocID="{5B10A341-6EE0-4192-A988-5805B4E81F27}" presName="parentLin" presStyleCnt="0"/>
      <dgm:spPr/>
    </dgm:pt>
    <dgm:pt modelId="{A2972756-DE26-4B15-AF00-230E8B0FCAD7}" type="pres">
      <dgm:prSet presAssocID="{5B10A341-6EE0-4192-A988-5805B4E81F27}" presName="parentLeftMargin" presStyleLbl="node1" presStyleIdx="1" presStyleCnt="6"/>
      <dgm:spPr/>
    </dgm:pt>
    <dgm:pt modelId="{3780327A-5813-4F19-BE62-9F7A09E8EC0E}" type="pres">
      <dgm:prSet presAssocID="{5B10A341-6EE0-4192-A988-5805B4E81F27}" presName="parentText" presStyleLbl="node1" presStyleIdx="2" presStyleCnt="6">
        <dgm:presLayoutVars>
          <dgm:chMax val="0"/>
          <dgm:bulletEnabled val="1"/>
        </dgm:presLayoutVars>
      </dgm:prSet>
      <dgm:spPr/>
    </dgm:pt>
    <dgm:pt modelId="{7C21D173-2AB2-4A1C-BCD1-689031EF9CB8}" type="pres">
      <dgm:prSet presAssocID="{5B10A341-6EE0-4192-A988-5805B4E81F27}" presName="negativeSpace" presStyleCnt="0"/>
      <dgm:spPr/>
    </dgm:pt>
    <dgm:pt modelId="{A87DFDC9-2A9F-4110-BBFC-07745378538E}" type="pres">
      <dgm:prSet presAssocID="{5B10A341-6EE0-4192-A988-5805B4E81F27}" presName="childText" presStyleLbl="conFgAcc1" presStyleIdx="2" presStyleCnt="6">
        <dgm:presLayoutVars>
          <dgm:bulletEnabled val="1"/>
        </dgm:presLayoutVars>
      </dgm:prSet>
      <dgm:spPr/>
    </dgm:pt>
    <dgm:pt modelId="{E040335E-0EC5-4996-8A63-B8429C55BA95}" type="pres">
      <dgm:prSet presAssocID="{F915A362-21F4-48F9-A1ED-3BD10FC5DED4}" presName="spaceBetweenRectangles" presStyleCnt="0"/>
      <dgm:spPr/>
    </dgm:pt>
    <dgm:pt modelId="{D9C5046F-EB18-405C-ABA4-464A4E92E7E6}" type="pres">
      <dgm:prSet presAssocID="{C9FEDA40-B97E-4B13-9E66-614B58DB4515}" presName="parentLin" presStyleCnt="0"/>
      <dgm:spPr/>
    </dgm:pt>
    <dgm:pt modelId="{5B97DC7C-7500-4CD6-AF00-588232048D39}" type="pres">
      <dgm:prSet presAssocID="{C9FEDA40-B97E-4B13-9E66-614B58DB4515}" presName="parentLeftMargin" presStyleLbl="node1" presStyleIdx="2" presStyleCnt="6"/>
      <dgm:spPr/>
    </dgm:pt>
    <dgm:pt modelId="{D72E8857-8665-4127-8900-BEDDB38DEC43}" type="pres">
      <dgm:prSet presAssocID="{C9FEDA40-B97E-4B13-9E66-614B58DB4515}" presName="parentText" presStyleLbl="node1" presStyleIdx="3" presStyleCnt="6">
        <dgm:presLayoutVars>
          <dgm:chMax val="0"/>
          <dgm:bulletEnabled val="1"/>
        </dgm:presLayoutVars>
      </dgm:prSet>
      <dgm:spPr/>
    </dgm:pt>
    <dgm:pt modelId="{86CC8012-7AB8-4F83-B678-C5CBE6923199}" type="pres">
      <dgm:prSet presAssocID="{C9FEDA40-B97E-4B13-9E66-614B58DB4515}" presName="negativeSpace" presStyleCnt="0"/>
      <dgm:spPr/>
    </dgm:pt>
    <dgm:pt modelId="{0CFC6CDC-0167-489E-B639-672DB2A2DF58}" type="pres">
      <dgm:prSet presAssocID="{C9FEDA40-B97E-4B13-9E66-614B58DB4515}" presName="childText" presStyleLbl="conFgAcc1" presStyleIdx="3" presStyleCnt="6">
        <dgm:presLayoutVars>
          <dgm:bulletEnabled val="1"/>
        </dgm:presLayoutVars>
      </dgm:prSet>
      <dgm:spPr/>
    </dgm:pt>
    <dgm:pt modelId="{C4C30172-3987-4BEB-A7FA-E686EDCD411B}" type="pres">
      <dgm:prSet presAssocID="{05B1E80C-862E-474A-9B96-FF5BAACC614B}" presName="spaceBetweenRectangles" presStyleCnt="0"/>
      <dgm:spPr/>
    </dgm:pt>
    <dgm:pt modelId="{4114EE60-345B-4D3E-9340-1A09918D21EA}" type="pres">
      <dgm:prSet presAssocID="{4E1E944A-482D-4AC7-B502-C7A7EDBA3B31}" presName="parentLin" presStyleCnt="0"/>
      <dgm:spPr/>
    </dgm:pt>
    <dgm:pt modelId="{64BD44A1-4578-4179-8383-0CADB4B07471}" type="pres">
      <dgm:prSet presAssocID="{4E1E944A-482D-4AC7-B502-C7A7EDBA3B31}" presName="parentLeftMargin" presStyleLbl="node1" presStyleIdx="3" presStyleCnt="6"/>
      <dgm:spPr/>
    </dgm:pt>
    <dgm:pt modelId="{B2328714-00AC-4860-87E5-A62D53B1E4FE}" type="pres">
      <dgm:prSet presAssocID="{4E1E944A-482D-4AC7-B502-C7A7EDBA3B31}" presName="parentText" presStyleLbl="node1" presStyleIdx="4" presStyleCnt="6">
        <dgm:presLayoutVars>
          <dgm:chMax val="0"/>
          <dgm:bulletEnabled val="1"/>
        </dgm:presLayoutVars>
      </dgm:prSet>
      <dgm:spPr/>
    </dgm:pt>
    <dgm:pt modelId="{6DA677BE-08A6-41F8-B4FB-AD05C02CF211}" type="pres">
      <dgm:prSet presAssocID="{4E1E944A-482D-4AC7-B502-C7A7EDBA3B31}" presName="negativeSpace" presStyleCnt="0"/>
      <dgm:spPr/>
    </dgm:pt>
    <dgm:pt modelId="{13830FE1-46BB-4F9E-A8FE-3A801D20D04F}" type="pres">
      <dgm:prSet presAssocID="{4E1E944A-482D-4AC7-B502-C7A7EDBA3B31}" presName="childText" presStyleLbl="conFgAcc1" presStyleIdx="4" presStyleCnt="6">
        <dgm:presLayoutVars>
          <dgm:bulletEnabled val="1"/>
        </dgm:presLayoutVars>
      </dgm:prSet>
      <dgm:spPr/>
    </dgm:pt>
    <dgm:pt modelId="{D695BA20-F9F3-4A34-9407-6631FF8D589D}" type="pres">
      <dgm:prSet presAssocID="{211DB52A-2924-4432-83D7-70320AC926CB}" presName="spaceBetweenRectangles" presStyleCnt="0"/>
      <dgm:spPr/>
    </dgm:pt>
    <dgm:pt modelId="{4D25B70A-C404-4B77-B764-9E80447CC70D}" type="pres">
      <dgm:prSet presAssocID="{DD38B226-04AF-4CDD-A47D-80309721E610}" presName="parentLin" presStyleCnt="0"/>
      <dgm:spPr/>
    </dgm:pt>
    <dgm:pt modelId="{53A9D3E7-1ADC-4B24-8D75-56EA85551598}" type="pres">
      <dgm:prSet presAssocID="{DD38B226-04AF-4CDD-A47D-80309721E610}" presName="parentLeftMargin" presStyleLbl="node1" presStyleIdx="4" presStyleCnt="6"/>
      <dgm:spPr/>
    </dgm:pt>
    <dgm:pt modelId="{5C7668BD-8891-4C5F-9334-05030FF4DC12}" type="pres">
      <dgm:prSet presAssocID="{DD38B226-04AF-4CDD-A47D-80309721E610}" presName="parentText" presStyleLbl="node1" presStyleIdx="5" presStyleCnt="6">
        <dgm:presLayoutVars>
          <dgm:chMax val="0"/>
          <dgm:bulletEnabled val="1"/>
        </dgm:presLayoutVars>
      </dgm:prSet>
      <dgm:spPr/>
    </dgm:pt>
    <dgm:pt modelId="{E933E055-C1C6-4F0B-B676-3651BBAA8F75}" type="pres">
      <dgm:prSet presAssocID="{DD38B226-04AF-4CDD-A47D-80309721E610}" presName="negativeSpace" presStyleCnt="0"/>
      <dgm:spPr/>
    </dgm:pt>
    <dgm:pt modelId="{44169B6A-AA19-47B6-8C82-DF3AC277849F}" type="pres">
      <dgm:prSet presAssocID="{DD38B226-04AF-4CDD-A47D-80309721E610}" presName="childText" presStyleLbl="conFgAcc1" presStyleIdx="5" presStyleCnt="6">
        <dgm:presLayoutVars>
          <dgm:bulletEnabled val="1"/>
        </dgm:presLayoutVars>
      </dgm:prSet>
      <dgm:spPr/>
    </dgm:pt>
  </dgm:ptLst>
  <dgm:cxnLst>
    <dgm:cxn modelId="{4DDF890E-4118-4056-9F6F-ED185012BF7D}" srcId="{77DF079C-C0DF-45C5-B848-64D71E1DF165}" destId="{59D36ED5-EAD4-4FB6-83F8-A18A81136AD2}" srcOrd="0" destOrd="0" parTransId="{8DE9D78A-A40F-4810-9081-0066492B837A}" sibTransId="{1E1DA6CD-2BCE-4DD5-9857-6F3900FC0D64}"/>
    <dgm:cxn modelId="{149FE127-E681-46D7-BB0D-1B8717FC33F8}" type="presOf" srcId="{1195235B-37D9-4FA8-8A8E-493587447728}" destId="{73EBECB8-7854-4A4C-A473-3ABD123E9A3C}" srcOrd="0" destOrd="0" presId="urn:microsoft.com/office/officeart/2005/8/layout/list1"/>
    <dgm:cxn modelId="{2468CB29-96A9-44F8-A19A-3F2915FA16E4}" type="presOf" srcId="{59D36ED5-EAD4-4FB6-83F8-A18A81136AD2}" destId="{06C301E7-FA88-48C4-A327-2DECE3957ECC}" srcOrd="1" destOrd="0" presId="urn:microsoft.com/office/officeart/2005/8/layout/list1"/>
    <dgm:cxn modelId="{0FEF6D2B-9A35-445C-97C7-64956D06BC69}" srcId="{77DF079C-C0DF-45C5-B848-64D71E1DF165}" destId="{C9FEDA40-B97E-4B13-9E66-614B58DB4515}" srcOrd="3" destOrd="0" parTransId="{30853ADF-5E4C-465D-82B3-BB8D837550B9}" sibTransId="{05B1E80C-862E-474A-9B96-FF5BAACC614B}"/>
    <dgm:cxn modelId="{1F26232C-1354-4046-8BAC-0749A628B3FD}" type="presOf" srcId="{C9FEDA40-B97E-4B13-9E66-614B58DB4515}" destId="{D72E8857-8665-4127-8900-BEDDB38DEC43}" srcOrd="1" destOrd="0" presId="urn:microsoft.com/office/officeart/2005/8/layout/list1"/>
    <dgm:cxn modelId="{60F62034-522B-48E7-9EEA-0A78F83F4D07}" type="presOf" srcId="{77DF079C-C0DF-45C5-B848-64D71E1DF165}" destId="{899A147E-66B3-4530-8003-23DFA549011E}" srcOrd="0" destOrd="0" presId="urn:microsoft.com/office/officeart/2005/8/layout/list1"/>
    <dgm:cxn modelId="{E56E6539-B3CD-4CAD-A683-C4EA28A39C6E}" srcId="{77DF079C-C0DF-45C5-B848-64D71E1DF165}" destId="{1195235B-37D9-4FA8-8A8E-493587447728}" srcOrd="1" destOrd="0" parTransId="{0DB7DEEF-AEB8-421A-B422-6B4D7A6D03BF}" sibTransId="{3614BB40-D709-43C0-B633-24F875D31822}"/>
    <dgm:cxn modelId="{EAFDB867-83ED-4D26-80B3-8C0D7844F6FE}" type="presOf" srcId="{5B10A341-6EE0-4192-A988-5805B4E81F27}" destId="{A2972756-DE26-4B15-AF00-230E8B0FCAD7}" srcOrd="0" destOrd="0" presId="urn:microsoft.com/office/officeart/2005/8/layout/list1"/>
    <dgm:cxn modelId="{DCD51150-E3D3-4211-9040-9244C896C2B8}" type="presOf" srcId="{59D36ED5-EAD4-4FB6-83F8-A18A81136AD2}" destId="{3FC49CFE-6770-4992-A72A-87006938E48C}" srcOrd="0" destOrd="0" presId="urn:microsoft.com/office/officeart/2005/8/layout/list1"/>
    <dgm:cxn modelId="{D2813175-D65E-4A3B-9132-A1DF2AD10F5F}" type="presOf" srcId="{DD38B226-04AF-4CDD-A47D-80309721E610}" destId="{53A9D3E7-1ADC-4B24-8D75-56EA85551598}" srcOrd="0" destOrd="0" presId="urn:microsoft.com/office/officeart/2005/8/layout/list1"/>
    <dgm:cxn modelId="{36213F8A-EE50-4EBC-B96D-4E153A87BCB3}" srcId="{77DF079C-C0DF-45C5-B848-64D71E1DF165}" destId="{4E1E944A-482D-4AC7-B502-C7A7EDBA3B31}" srcOrd="4" destOrd="0" parTransId="{E4C52887-91DE-46F0-97BA-AA19A09FF23D}" sibTransId="{211DB52A-2924-4432-83D7-70320AC926CB}"/>
    <dgm:cxn modelId="{17C846A2-B879-4D2C-A88B-ABB9A1B283D1}" type="presOf" srcId="{4E1E944A-482D-4AC7-B502-C7A7EDBA3B31}" destId="{B2328714-00AC-4860-87E5-A62D53B1E4FE}" srcOrd="1" destOrd="0" presId="urn:microsoft.com/office/officeart/2005/8/layout/list1"/>
    <dgm:cxn modelId="{1DC4E2AA-B49A-429E-810C-CD37737E9E98}" srcId="{77DF079C-C0DF-45C5-B848-64D71E1DF165}" destId="{DD38B226-04AF-4CDD-A47D-80309721E610}" srcOrd="5" destOrd="0" parTransId="{CACB7582-79B2-4B67-9088-E6E3DF698AB8}" sibTransId="{251E5BB3-A025-4D4C-84A2-A722CFA45E13}"/>
    <dgm:cxn modelId="{014B88C2-A1BB-4123-BA6B-625ED6BE7904}" srcId="{77DF079C-C0DF-45C5-B848-64D71E1DF165}" destId="{5B10A341-6EE0-4192-A988-5805B4E81F27}" srcOrd="2" destOrd="0" parTransId="{9FA4EBC8-D5F1-4629-BB14-1A298947A4ED}" sibTransId="{F915A362-21F4-48F9-A1ED-3BD10FC5DED4}"/>
    <dgm:cxn modelId="{2AD515D2-AB40-4C8C-A94F-712C8FB5AC22}" type="presOf" srcId="{4E1E944A-482D-4AC7-B502-C7A7EDBA3B31}" destId="{64BD44A1-4578-4179-8383-0CADB4B07471}" srcOrd="0" destOrd="0" presId="urn:microsoft.com/office/officeart/2005/8/layout/list1"/>
    <dgm:cxn modelId="{94533FDF-9A73-4615-A74B-DE85ADEEE6DC}" type="presOf" srcId="{DD38B226-04AF-4CDD-A47D-80309721E610}" destId="{5C7668BD-8891-4C5F-9334-05030FF4DC12}" srcOrd="1" destOrd="0" presId="urn:microsoft.com/office/officeart/2005/8/layout/list1"/>
    <dgm:cxn modelId="{0ABD0EED-98EE-4304-A82C-8C03B2C293B0}" type="presOf" srcId="{1195235B-37D9-4FA8-8A8E-493587447728}" destId="{3FF2A2D1-2180-4A85-B177-56F423502C97}" srcOrd="1" destOrd="0" presId="urn:microsoft.com/office/officeart/2005/8/layout/list1"/>
    <dgm:cxn modelId="{19BF3CF4-6428-477A-A5EF-D5E55E82CF42}" type="presOf" srcId="{5B10A341-6EE0-4192-A988-5805B4E81F27}" destId="{3780327A-5813-4F19-BE62-9F7A09E8EC0E}" srcOrd="1" destOrd="0" presId="urn:microsoft.com/office/officeart/2005/8/layout/list1"/>
    <dgm:cxn modelId="{25C659FA-A820-497A-B5A5-75622477D4D9}" type="presOf" srcId="{C9FEDA40-B97E-4B13-9E66-614B58DB4515}" destId="{5B97DC7C-7500-4CD6-AF00-588232048D39}" srcOrd="0" destOrd="0" presId="urn:microsoft.com/office/officeart/2005/8/layout/list1"/>
    <dgm:cxn modelId="{6EC2AA5C-7120-469E-968E-5A2E6DDE9224}" type="presParOf" srcId="{899A147E-66B3-4530-8003-23DFA549011E}" destId="{6393E4D3-C28E-4627-AA8C-4D5BBBEC1D7B}" srcOrd="0" destOrd="0" presId="urn:microsoft.com/office/officeart/2005/8/layout/list1"/>
    <dgm:cxn modelId="{16DB0B45-85B7-4EFC-ADAF-0C00771D6BF3}" type="presParOf" srcId="{6393E4D3-C28E-4627-AA8C-4D5BBBEC1D7B}" destId="{3FC49CFE-6770-4992-A72A-87006938E48C}" srcOrd="0" destOrd="0" presId="urn:microsoft.com/office/officeart/2005/8/layout/list1"/>
    <dgm:cxn modelId="{98DAD813-54E0-4C7D-BFA7-FDB48C6792A3}" type="presParOf" srcId="{6393E4D3-C28E-4627-AA8C-4D5BBBEC1D7B}" destId="{06C301E7-FA88-48C4-A327-2DECE3957ECC}" srcOrd="1" destOrd="0" presId="urn:microsoft.com/office/officeart/2005/8/layout/list1"/>
    <dgm:cxn modelId="{397FABA2-AF57-4518-94D5-D8D116848D64}" type="presParOf" srcId="{899A147E-66B3-4530-8003-23DFA549011E}" destId="{C7FC7A71-5615-450B-A21D-3A679995244C}" srcOrd="1" destOrd="0" presId="urn:microsoft.com/office/officeart/2005/8/layout/list1"/>
    <dgm:cxn modelId="{94A57381-9E25-4688-AAC2-26ED42B6AC6F}" type="presParOf" srcId="{899A147E-66B3-4530-8003-23DFA549011E}" destId="{60F393D9-5D4C-43AB-A4F7-039513B5D7A7}" srcOrd="2" destOrd="0" presId="urn:microsoft.com/office/officeart/2005/8/layout/list1"/>
    <dgm:cxn modelId="{329FB5C4-DE7F-4D96-B3D4-34F30CAC33F3}" type="presParOf" srcId="{899A147E-66B3-4530-8003-23DFA549011E}" destId="{FD69FA40-FA06-4FEB-B351-7EDBE66C0F05}" srcOrd="3" destOrd="0" presId="urn:microsoft.com/office/officeart/2005/8/layout/list1"/>
    <dgm:cxn modelId="{DFFF1F91-8079-4968-AF56-5C10CC0BA911}" type="presParOf" srcId="{899A147E-66B3-4530-8003-23DFA549011E}" destId="{C8356B80-A362-454E-B161-189F736D1329}" srcOrd="4" destOrd="0" presId="urn:microsoft.com/office/officeart/2005/8/layout/list1"/>
    <dgm:cxn modelId="{556765EC-BA63-49B6-A218-A6027139C9B1}" type="presParOf" srcId="{C8356B80-A362-454E-B161-189F736D1329}" destId="{73EBECB8-7854-4A4C-A473-3ABD123E9A3C}" srcOrd="0" destOrd="0" presId="urn:microsoft.com/office/officeart/2005/8/layout/list1"/>
    <dgm:cxn modelId="{3DDAD93F-7A8C-4E22-8FD6-2C1E5AA2DF49}" type="presParOf" srcId="{C8356B80-A362-454E-B161-189F736D1329}" destId="{3FF2A2D1-2180-4A85-B177-56F423502C97}" srcOrd="1" destOrd="0" presId="urn:microsoft.com/office/officeart/2005/8/layout/list1"/>
    <dgm:cxn modelId="{C39E08D3-570C-4B9C-95B6-EBF9D34F421D}" type="presParOf" srcId="{899A147E-66B3-4530-8003-23DFA549011E}" destId="{D4BEDF09-D4D8-4A21-92A0-250A7CACDD40}" srcOrd="5" destOrd="0" presId="urn:microsoft.com/office/officeart/2005/8/layout/list1"/>
    <dgm:cxn modelId="{6517C19C-38C3-41B6-BF9F-229346B30543}" type="presParOf" srcId="{899A147E-66B3-4530-8003-23DFA549011E}" destId="{EBB5902A-32FF-403D-900A-E081A9C8DE51}" srcOrd="6" destOrd="0" presId="urn:microsoft.com/office/officeart/2005/8/layout/list1"/>
    <dgm:cxn modelId="{54DD46A8-C9DC-42A0-8C96-31A0EC2E6DAE}" type="presParOf" srcId="{899A147E-66B3-4530-8003-23DFA549011E}" destId="{C5876235-576B-4281-BD86-C4489B38107D}" srcOrd="7" destOrd="0" presId="urn:microsoft.com/office/officeart/2005/8/layout/list1"/>
    <dgm:cxn modelId="{AFAB114D-43AA-414F-869C-4B6C88F69B97}" type="presParOf" srcId="{899A147E-66B3-4530-8003-23DFA549011E}" destId="{FF061B2B-8A6B-4463-9C42-93FD052135D6}" srcOrd="8" destOrd="0" presId="urn:microsoft.com/office/officeart/2005/8/layout/list1"/>
    <dgm:cxn modelId="{78EB189B-A7D2-448D-BB6C-B15FE2B8FAF5}" type="presParOf" srcId="{FF061B2B-8A6B-4463-9C42-93FD052135D6}" destId="{A2972756-DE26-4B15-AF00-230E8B0FCAD7}" srcOrd="0" destOrd="0" presId="urn:microsoft.com/office/officeart/2005/8/layout/list1"/>
    <dgm:cxn modelId="{14646E50-0CA6-40F7-92F9-1E6AB4C8E8A6}" type="presParOf" srcId="{FF061B2B-8A6B-4463-9C42-93FD052135D6}" destId="{3780327A-5813-4F19-BE62-9F7A09E8EC0E}" srcOrd="1" destOrd="0" presId="urn:microsoft.com/office/officeart/2005/8/layout/list1"/>
    <dgm:cxn modelId="{7FDA59C6-1D7C-4B84-BA68-559B5AD6B491}" type="presParOf" srcId="{899A147E-66B3-4530-8003-23DFA549011E}" destId="{7C21D173-2AB2-4A1C-BCD1-689031EF9CB8}" srcOrd="9" destOrd="0" presId="urn:microsoft.com/office/officeart/2005/8/layout/list1"/>
    <dgm:cxn modelId="{A26C72C6-B0EC-4C73-AC2C-786B9144220F}" type="presParOf" srcId="{899A147E-66B3-4530-8003-23DFA549011E}" destId="{A87DFDC9-2A9F-4110-BBFC-07745378538E}" srcOrd="10" destOrd="0" presId="urn:microsoft.com/office/officeart/2005/8/layout/list1"/>
    <dgm:cxn modelId="{DF2786F7-F194-4704-9083-DD4BF5BBA3D1}" type="presParOf" srcId="{899A147E-66B3-4530-8003-23DFA549011E}" destId="{E040335E-0EC5-4996-8A63-B8429C55BA95}" srcOrd="11" destOrd="0" presId="urn:microsoft.com/office/officeart/2005/8/layout/list1"/>
    <dgm:cxn modelId="{43FACF08-5AA1-4D1A-8802-19A47DD6F667}" type="presParOf" srcId="{899A147E-66B3-4530-8003-23DFA549011E}" destId="{D9C5046F-EB18-405C-ABA4-464A4E92E7E6}" srcOrd="12" destOrd="0" presId="urn:microsoft.com/office/officeart/2005/8/layout/list1"/>
    <dgm:cxn modelId="{B877BD3F-BB98-404E-B92A-068CAD022A44}" type="presParOf" srcId="{D9C5046F-EB18-405C-ABA4-464A4E92E7E6}" destId="{5B97DC7C-7500-4CD6-AF00-588232048D39}" srcOrd="0" destOrd="0" presId="urn:microsoft.com/office/officeart/2005/8/layout/list1"/>
    <dgm:cxn modelId="{A3BD8323-DC34-43D6-BC51-D56836DD6D14}" type="presParOf" srcId="{D9C5046F-EB18-405C-ABA4-464A4E92E7E6}" destId="{D72E8857-8665-4127-8900-BEDDB38DEC43}" srcOrd="1" destOrd="0" presId="urn:microsoft.com/office/officeart/2005/8/layout/list1"/>
    <dgm:cxn modelId="{1F82FCC6-1F4D-4D25-AB5C-7B1D7229ECA9}" type="presParOf" srcId="{899A147E-66B3-4530-8003-23DFA549011E}" destId="{86CC8012-7AB8-4F83-B678-C5CBE6923199}" srcOrd="13" destOrd="0" presId="urn:microsoft.com/office/officeart/2005/8/layout/list1"/>
    <dgm:cxn modelId="{A6031E97-B7E9-4AFC-B16C-C675EC542768}" type="presParOf" srcId="{899A147E-66B3-4530-8003-23DFA549011E}" destId="{0CFC6CDC-0167-489E-B639-672DB2A2DF58}" srcOrd="14" destOrd="0" presId="urn:microsoft.com/office/officeart/2005/8/layout/list1"/>
    <dgm:cxn modelId="{A64DF9CE-A198-4705-81B2-52D6D3A70F03}" type="presParOf" srcId="{899A147E-66B3-4530-8003-23DFA549011E}" destId="{C4C30172-3987-4BEB-A7FA-E686EDCD411B}" srcOrd="15" destOrd="0" presId="urn:microsoft.com/office/officeart/2005/8/layout/list1"/>
    <dgm:cxn modelId="{BAE944BB-E64C-4FB7-845D-3CED19F4D813}" type="presParOf" srcId="{899A147E-66B3-4530-8003-23DFA549011E}" destId="{4114EE60-345B-4D3E-9340-1A09918D21EA}" srcOrd="16" destOrd="0" presId="urn:microsoft.com/office/officeart/2005/8/layout/list1"/>
    <dgm:cxn modelId="{3547E0D2-81A3-4E73-A71E-A994A41B7EF3}" type="presParOf" srcId="{4114EE60-345B-4D3E-9340-1A09918D21EA}" destId="{64BD44A1-4578-4179-8383-0CADB4B07471}" srcOrd="0" destOrd="0" presId="urn:microsoft.com/office/officeart/2005/8/layout/list1"/>
    <dgm:cxn modelId="{BFEA4A0E-023C-467D-9465-D9C21AC65163}" type="presParOf" srcId="{4114EE60-345B-4D3E-9340-1A09918D21EA}" destId="{B2328714-00AC-4860-87E5-A62D53B1E4FE}" srcOrd="1" destOrd="0" presId="urn:microsoft.com/office/officeart/2005/8/layout/list1"/>
    <dgm:cxn modelId="{25B41DFF-B229-44D1-A79B-F860872B7E5A}" type="presParOf" srcId="{899A147E-66B3-4530-8003-23DFA549011E}" destId="{6DA677BE-08A6-41F8-B4FB-AD05C02CF211}" srcOrd="17" destOrd="0" presId="urn:microsoft.com/office/officeart/2005/8/layout/list1"/>
    <dgm:cxn modelId="{A0EABDE3-C4A8-4415-B62C-4BC0AAEB3B72}" type="presParOf" srcId="{899A147E-66B3-4530-8003-23DFA549011E}" destId="{13830FE1-46BB-4F9E-A8FE-3A801D20D04F}" srcOrd="18" destOrd="0" presId="urn:microsoft.com/office/officeart/2005/8/layout/list1"/>
    <dgm:cxn modelId="{6885879D-85E7-4695-8745-6E68F0459DC6}" type="presParOf" srcId="{899A147E-66B3-4530-8003-23DFA549011E}" destId="{D695BA20-F9F3-4A34-9407-6631FF8D589D}" srcOrd="19" destOrd="0" presId="urn:microsoft.com/office/officeart/2005/8/layout/list1"/>
    <dgm:cxn modelId="{1E509672-EBFB-499B-A77E-1412A3B66C71}" type="presParOf" srcId="{899A147E-66B3-4530-8003-23DFA549011E}" destId="{4D25B70A-C404-4B77-B764-9E80447CC70D}" srcOrd="20" destOrd="0" presId="urn:microsoft.com/office/officeart/2005/8/layout/list1"/>
    <dgm:cxn modelId="{3F6E08F3-6A82-4AE5-816A-ACCE36F161D4}" type="presParOf" srcId="{4D25B70A-C404-4B77-B764-9E80447CC70D}" destId="{53A9D3E7-1ADC-4B24-8D75-56EA85551598}" srcOrd="0" destOrd="0" presId="urn:microsoft.com/office/officeart/2005/8/layout/list1"/>
    <dgm:cxn modelId="{84951260-60CB-4EFA-A410-D310983D8B5F}" type="presParOf" srcId="{4D25B70A-C404-4B77-B764-9E80447CC70D}" destId="{5C7668BD-8891-4C5F-9334-05030FF4DC12}" srcOrd="1" destOrd="0" presId="urn:microsoft.com/office/officeart/2005/8/layout/list1"/>
    <dgm:cxn modelId="{FEB94DE7-2B78-491B-B748-47174F0CFC04}" type="presParOf" srcId="{899A147E-66B3-4530-8003-23DFA549011E}" destId="{E933E055-C1C6-4F0B-B676-3651BBAA8F75}" srcOrd="21" destOrd="0" presId="urn:microsoft.com/office/officeart/2005/8/layout/list1"/>
    <dgm:cxn modelId="{C9128DB5-7D09-470A-8381-5911B1C36A9E}" type="presParOf" srcId="{899A147E-66B3-4530-8003-23DFA549011E}" destId="{44169B6A-AA19-47B6-8C82-DF3AC277849F}" srcOrd="2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393D9-5D4C-43AB-A4F7-039513B5D7A7}">
      <dsp:nvSpPr>
        <dsp:cNvPr id="0" name=""/>
        <dsp:cNvSpPr/>
      </dsp:nvSpPr>
      <dsp:spPr>
        <a:xfrm>
          <a:off x="0" y="336517"/>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C301E7-FA88-48C4-A327-2DECE3957ECC}">
      <dsp:nvSpPr>
        <dsp:cNvPr id="0" name=""/>
        <dsp:cNvSpPr/>
      </dsp:nvSpPr>
      <dsp:spPr>
        <a:xfrm>
          <a:off x="370888" y="53164"/>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Tìm</a:t>
          </a:r>
          <a:r>
            <a:rPr lang="en-US" sz="2100" kern="1200" dirty="0"/>
            <a:t> </a:t>
          </a:r>
          <a:r>
            <a:rPr lang="en-US" sz="2100" kern="1200" dirty="0" err="1"/>
            <a:t>hiểu</a:t>
          </a:r>
          <a:r>
            <a:rPr lang="en-US" sz="2100" kern="1200" dirty="0"/>
            <a:t> </a:t>
          </a:r>
          <a:r>
            <a:rPr lang="en-US" sz="2100" kern="1200" dirty="0" err="1"/>
            <a:t>công</a:t>
          </a:r>
          <a:r>
            <a:rPr lang="en-US" sz="2100" kern="1200" dirty="0"/>
            <a:t> </a:t>
          </a:r>
          <a:r>
            <a:rPr lang="en-US" sz="2100" kern="1200" dirty="0" err="1"/>
            <a:t>nghệ</a:t>
          </a:r>
          <a:r>
            <a:rPr lang="en-US" sz="2100" kern="1200" dirty="0"/>
            <a:t> </a:t>
          </a:r>
          <a:r>
            <a:rPr lang="en-US" sz="2100" kern="1200" dirty="0" err="1"/>
            <a:t>điện</a:t>
          </a:r>
          <a:r>
            <a:rPr lang="en-US" sz="2100" kern="1200" dirty="0"/>
            <a:t> </a:t>
          </a:r>
          <a:r>
            <a:rPr lang="en-US" sz="2100" kern="1200" dirty="0" err="1"/>
            <a:t>toán</a:t>
          </a:r>
          <a:r>
            <a:rPr lang="en-US" sz="2100" kern="1200" dirty="0"/>
            <a:t> </a:t>
          </a:r>
          <a:r>
            <a:rPr lang="en-US" sz="2100" kern="1200" dirty="0" err="1"/>
            <a:t>đám</a:t>
          </a:r>
          <a:r>
            <a:rPr lang="en-US" sz="2100" kern="1200" dirty="0"/>
            <a:t> </a:t>
          </a:r>
          <a:r>
            <a:rPr lang="en-US" sz="2100" kern="1200" dirty="0" err="1"/>
            <a:t>mây</a:t>
          </a:r>
          <a:endParaRPr lang="en-US" sz="2100" kern="1200" dirty="0"/>
        </a:p>
      </dsp:txBody>
      <dsp:txXfrm>
        <a:off x="401150" y="83426"/>
        <a:ext cx="5629076" cy="559396"/>
      </dsp:txXfrm>
    </dsp:sp>
    <dsp:sp modelId="{EBB5902A-32FF-403D-900A-E081A9C8DE51}">
      <dsp:nvSpPr>
        <dsp:cNvPr id="0" name=""/>
        <dsp:cNvSpPr/>
      </dsp:nvSpPr>
      <dsp:spPr>
        <a:xfrm>
          <a:off x="0" y="1289078"/>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F2A2D1-2180-4A85-B177-56F423502C97}">
      <dsp:nvSpPr>
        <dsp:cNvPr id="0" name=""/>
        <dsp:cNvSpPr/>
      </dsp:nvSpPr>
      <dsp:spPr>
        <a:xfrm>
          <a:off x="406400" y="979117"/>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Tìm</a:t>
          </a:r>
          <a:r>
            <a:rPr lang="en-US" sz="2100" kern="1200" dirty="0"/>
            <a:t> </a:t>
          </a:r>
          <a:r>
            <a:rPr lang="en-US" sz="2100" kern="1200" dirty="0" err="1"/>
            <a:t>hiểu</a:t>
          </a:r>
          <a:r>
            <a:rPr lang="en-US" sz="2100" kern="1200" dirty="0"/>
            <a:t> </a:t>
          </a:r>
          <a:r>
            <a:rPr lang="en-US" sz="2100" kern="1200" dirty="0" err="1"/>
            <a:t>gói</a:t>
          </a:r>
          <a:r>
            <a:rPr lang="en-US" sz="2100" kern="1200" dirty="0"/>
            <a:t> </a:t>
          </a:r>
          <a:r>
            <a:rPr lang="en-US" sz="2100" kern="1200" dirty="0" err="1"/>
            <a:t>thư</a:t>
          </a:r>
          <a:r>
            <a:rPr lang="en-US" sz="2100" kern="1200" dirty="0"/>
            <a:t> </a:t>
          </a:r>
          <a:r>
            <a:rPr lang="en-US" sz="2100" kern="1200" dirty="0" err="1"/>
            <a:t>viện</a:t>
          </a:r>
          <a:r>
            <a:rPr lang="en-US" sz="2100" kern="1200" dirty="0"/>
            <a:t> Google App Engine</a:t>
          </a:r>
        </a:p>
      </dsp:txBody>
      <dsp:txXfrm>
        <a:off x="436662" y="1009379"/>
        <a:ext cx="5629076" cy="559396"/>
      </dsp:txXfrm>
    </dsp:sp>
    <dsp:sp modelId="{A87DFDC9-2A9F-4110-BBFC-07745378538E}">
      <dsp:nvSpPr>
        <dsp:cNvPr id="0" name=""/>
        <dsp:cNvSpPr/>
      </dsp:nvSpPr>
      <dsp:spPr>
        <a:xfrm>
          <a:off x="0" y="2241638"/>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0327A-5813-4F19-BE62-9F7A09E8EC0E}">
      <dsp:nvSpPr>
        <dsp:cNvPr id="0" name=""/>
        <dsp:cNvSpPr/>
      </dsp:nvSpPr>
      <dsp:spPr>
        <a:xfrm>
          <a:off x="406400" y="1931678"/>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Cài</a:t>
          </a:r>
          <a:r>
            <a:rPr lang="en-US" sz="2100" kern="1200" dirty="0"/>
            <a:t> </a:t>
          </a:r>
          <a:r>
            <a:rPr lang="en-US" sz="2100" kern="1200" dirty="0" err="1"/>
            <a:t>đặt</a:t>
          </a:r>
          <a:r>
            <a:rPr lang="en-US" sz="2100" kern="1200" dirty="0"/>
            <a:t> </a:t>
          </a:r>
          <a:r>
            <a:rPr lang="en-US" sz="2100" kern="1200" dirty="0" err="1"/>
            <a:t>gói</a:t>
          </a:r>
          <a:r>
            <a:rPr lang="en-US" sz="2100" kern="1200" dirty="0"/>
            <a:t> </a:t>
          </a:r>
          <a:r>
            <a:rPr lang="en-US" sz="2100" kern="1200" dirty="0" err="1"/>
            <a:t>thư</a:t>
          </a:r>
          <a:r>
            <a:rPr lang="en-US" sz="2100" kern="1200" dirty="0"/>
            <a:t> </a:t>
          </a:r>
          <a:r>
            <a:rPr lang="en-US" sz="2100" kern="1200" dirty="0" err="1"/>
            <a:t>viện</a:t>
          </a:r>
          <a:endParaRPr lang="en-US" sz="2100" kern="1200" dirty="0"/>
        </a:p>
      </dsp:txBody>
      <dsp:txXfrm>
        <a:off x="436662" y="1961940"/>
        <a:ext cx="5629076" cy="559396"/>
      </dsp:txXfrm>
    </dsp:sp>
    <dsp:sp modelId="{0CFC6CDC-0167-489E-B639-672DB2A2DF58}">
      <dsp:nvSpPr>
        <dsp:cNvPr id="0" name=""/>
        <dsp:cNvSpPr/>
      </dsp:nvSpPr>
      <dsp:spPr>
        <a:xfrm>
          <a:off x="0" y="3194198"/>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2E8857-8665-4127-8900-BEDDB38DEC43}">
      <dsp:nvSpPr>
        <dsp:cNvPr id="0" name=""/>
        <dsp:cNvSpPr/>
      </dsp:nvSpPr>
      <dsp:spPr>
        <a:xfrm>
          <a:off x="406400" y="2884238"/>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Viết</a:t>
          </a:r>
          <a:r>
            <a:rPr lang="en-US" sz="2100" kern="1200" dirty="0"/>
            <a:t> </a:t>
          </a:r>
          <a:r>
            <a:rPr lang="en-US" sz="2100" kern="1200" dirty="0" err="1"/>
            <a:t>ứng</a:t>
          </a:r>
          <a:r>
            <a:rPr lang="en-US" sz="2100" kern="1200" dirty="0"/>
            <a:t> </a:t>
          </a:r>
          <a:r>
            <a:rPr lang="en-US" sz="2100" kern="1200" dirty="0" err="1"/>
            <a:t>dụng</a:t>
          </a:r>
          <a:r>
            <a:rPr lang="en-US" sz="2100" kern="1200" dirty="0"/>
            <a:t> demo</a:t>
          </a:r>
        </a:p>
      </dsp:txBody>
      <dsp:txXfrm>
        <a:off x="436662" y="2914500"/>
        <a:ext cx="5629076" cy="559396"/>
      </dsp:txXfrm>
    </dsp:sp>
    <dsp:sp modelId="{13830FE1-46BB-4F9E-A8FE-3A801D20D04F}">
      <dsp:nvSpPr>
        <dsp:cNvPr id="0" name=""/>
        <dsp:cNvSpPr/>
      </dsp:nvSpPr>
      <dsp:spPr>
        <a:xfrm>
          <a:off x="0" y="4146758"/>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28714-00AC-4860-87E5-A62D53B1E4FE}">
      <dsp:nvSpPr>
        <dsp:cNvPr id="0" name=""/>
        <dsp:cNvSpPr/>
      </dsp:nvSpPr>
      <dsp:spPr>
        <a:xfrm>
          <a:off x="406400" y="3836798"/>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Triển</a:t>
          </a:r>
          <a:r>
            <a:rPr lang="en-US" sz="2100" kern="1200" dirty="0"/>
            <a:t> </a:t>
          </a:r>
          <a:r>
            <a:rPr lang="en-US" sz="2100" kern="1200" dirty="0" err="1"/>
            <a:t>khai</a:t>
          </a:r>
          <a:r>
            <a:rPr lang="en-US" sz="2100" kern="1200" dirty="0"/>
            <a:t> </a:t>
          </a:r>
          <a:r>
            <a:rPr lang="en-US" sz="2100" kern="1200" dirty="0" err="1"/>
            <a:t>hiện</a:t>
          </a:r>
          <a:r>
            <a:rPr lang="en-US" sz="2100" kern="1200" dirty="0"/>
            <a:t> </a:t>
          </a:r>
          <a:r>
            <a:rPr lang="en-US" sz="2100" kern="1200" dirty="0" err="1"/>
            <a:t>thực</a:t>
          </a:r>
          <a:r>
            <a:rPr lang="en-US" sz="2100" kern="1200" dirty="0"/>
            <a:t> </a:t>
          </a:r>
          <a:r>
            <a:rPr lang="en-US" sz="2100" kern="1200" dirty="0" err="1"/>
            <a:t>chương</a:t>
          </a:r>
          <a:r>
            <a:rPr lang="en-US" sz="2100" kern="1200" dirty="0"/>
            <a:t> </a:t>
          </a:r>
          <a:r>
            <a:rPr lang="en-US" sz="2100" kern="1200" dirty="0" err="1"/>
            <a:t>trình</a:t>
          </a:r>
          <a:endParaRPr lang="en-US" sz="2100" kern="1200" dirty="0"/>
        </a:p>
      </dsp:txBody>
      <dsp:txXfrm>
        <a:off x="436662" y="3867060"/>
        <a:ext cx="5629076" cy="559396"/>
      </dsp:txXfrm>
    </dsp:sp>
    <dsp:sp modelId="{44169B6A-AA19-47B6-8C82-DF3AC277849F}">
      <dsp:nvSpPr>
        <dsp:cNvPr id="0" name=""/>
        <dsp:cNvSpPr/>
      </dsp:nvSpPr>
      <dsp:spPr>
        <a:xfrm>
          <a:off x="0" y="5099318"/>
          <a:ext cx="8128000"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7668BD-8891-4C5F-9334-05030FF4DC12}">
      <dsp:nvSpPr>
        <dsp:cNvPr id="0" name=""/>
        <dsp:cNvSpPr/>
      </dsp:nvSpPr>
      <dsp:spPr>
        <a:xfrm>
          <a:off x="406400" y="4789358"/>
          <a:ext cx="568960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33450">
            <a:lnSpc>
              <a:spcPct val="90000"/>
            </a:lnSpc>
            <a:spcBef>
              <a:spcPct val="0"/>
            </a:spcBef>
            <a:spcAft>
              <a:spcPct val="35000"/>
            </a:spcAft>
            <a:buNone/>
          </a:pPr>
          <a:r>
            <a:rPr lang="en-US" sz="2100" kern="1200" dirty="0" err="1"/>
            <a:t>Báo</a:t>
          </a:r>
          <a:r>
            <a:rPr lang="en-US" sz="2100" kern="1200" dirty="0"/>
            <a:t> </a:t>
          </a:r>
          <a:r>
            <a:rPr lang="en-US" sz="2100" kern="1200" dirty="0" err="1"/>
            <a:t>cáo</a:t>
          </a:r>
          <a:r>
            <a:rPr lang="en-US" sz="2100" kern="1200" dirty="0"/>
            <a:t> </a:t>
          </a:r>
          <a:r>
            <a:rPr lang="en-US" sz="2100" kern="1200" dirty="0" err="1"/>
            <a:t>kết</a:t>
          </a:r>
          <a:r>
            <a:rPr lang="en-US" sz="2100" kern="1200" dirty="0"/>
            <a:t> </a:t>
          </a:r>
          <a:r>
            <a:rPr lang="en-US" sz="2100" kern="1200" dirty="0" err="1"/>
            <a:t>thúc</a:t>
          </a:r>
          <a:r>
            <a:rPr lang="en-US" sz="2100" kern="1200" dirty="0"/>
            <a:t>. </a:t>
          </a:r>
          <a:r>
            <a:rPr lang="en-US" sz="2100" kern="1200" dirty="0" err="1"/>
            <a:t>Kiểm</a:t>
          </a:r>
          <a:r>
            <a:rPr lang="en-US" sz="2100" kern="1200" dirty="0"/>
            <a:t> </a:t>
          </a:r>
          <a:r>
            <a:rPr lang="en-US" sz="2100" kern="1200" dirty="0" err="1"/>
            <a:t>tra</a:t>
          </a:r>
          <a:r>
            <a:rPr lang="en-US" sz="2100" kern="1200" dirty="0"/>
            <a:t> </a:t>
          </a:r>
          <a:r>
            <a:rPr lang="en-US" sz="2100" kern="1200" dirty="0" err="1"/>
            <a:t>và</a:t>
          </a:r>
          <a:r>
            <a:rPr lang="en-US" sz="2100" kern="1200" dirty="0"/>
            <a:t> </a:t>
          </a:r>
          <a:r>
            <a:rPr lang="en-US" sz="2100" kern="1200" dirty="0" err="1"/>
            <a:t>đánh</a:t>
          </a:r>
          <a:r>
            <a:rPr lang="en-US" sz="2100" kern="1200" dirty="0"/>
            <a:t> </a:t>
          </a:r>
          <a:r>
            <a:rPr lang="en-US" sz="2100" kern="1200" dirty="0" err="1"/>
            <a:t>giá</a:t>
          </a:r>
          <a:endParaRPr lang="en-US" sz="2100" kern="1200" dirty="0"/>
        </a:p>
      </dsp:txBody>
      <dsp:txXfrm>
        <a:off x="436662" y="4819620"/>
        <a:ext cx="562907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3822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323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343467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89214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191237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347827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lstStyle>
            <a:lvl1pPr marL="609585" lvl="0" indent="-304792" algn="ctr">
              <a:spcBef>
                <a:spcPts val="480"/>
              </a:spcBef>
              <a:spcAft>
                <a:spcPts val="0"/>
              </a:spcAft>
              <a:buSzPts val="1400"/>
              <a:buNone/>
              <a:defRPr/>
            </a:lvl1pPr>
          </a:lstStyle>
          <a:p>
            <a:pPr lvl="0"/>
            <a:r>
              <a:rPr lang="en-US"/>
              <a:t>Click to edit Master text styles</a:t>
            </a: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3175695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8844951-7827-47D4-8276-7DDE1FA7D85A}" type="slidenum">
              <a:rPr lang="en-US" smtClean="0"/>
              <a:t>‹#›</a:t>
            </a:fld>
            <a:endParaRPr lang="en-US"/>
          </a:p>
        </p:txBody>
      </p:sp>
    </p:spTree>
    <p:extLst>
      <p:ext uri="{BB962C8B-B14F-4D97-AF65-F5344CB8AC3E}">
        <p14:creationId xmlns:p14="http://schemas.microsoft.com/office/powerpoint/2010/main" val="2922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A70F276-1833-4A75-9C1D-A56E2295A68D}"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3342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28844951-7827-47D4-8276-7DDE1FA7D85A}" type="slidenum">
              <a:rPr lang="en-US" smtClean="0"/>
              <a:pPr/>
              <a:t>‹#›</a:t>
            </a:fld>
            <a:endParaRPr lang="en-US"/>
          </a:p>
        </p:txBody>
      </p:sp>
    </p:spTree>
    <p:extLst>
      <p:ext uri="{BB962C8B-B14F-4D97-AF65-F5344CB8AC3E}">
        <p14:creationId xmlns:p14="http://schemas.microsoft.com/office/powerpoint/2010/main" val="1021169258"/>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9" r:id="rId3"/>
    <p:sldLayoutId id="2147483720" r:id="rId4"/>
    <p:sldLayoutId id="2147483721" r:id="rId5"/>
    <p:sldLayoutId id="2147483722" r:id="rId6"/>
    <p:sldLayoutId id="2147483723" r:id="rId7"/>
    <p:sldLayoutId id="2147483724" r:id="rId8"/>
    <p:sldLayoutId id="2147483725" r:id="rId9"/>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hyperlink" Target="https://vi.wikipedia.org/w/index.php?title=OAth&amp;action=edit&amp;redlink=1"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l.google.com/dl/cloudsdk/channels/rapid/GoogleCloudSDKInstaller.ex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nsole.cloud.google.com/appengine/start?project=i-agility-294809&amp;folder&amp;organizationI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vi.wikipedia.org/wiki/Ph%E1%BA%A7n_m%E1%BB%81m" TargetMode="External"/><Relationship Id="rId3" Type="http://schemas.openxmlformats.org/officeDocument/2006/relationships/hyperlink" Target="https://vi.wikipedia.org/wiki/%C4%90i%E1%BB%87n_to%C3%A1n" TargetMode="External"/><Relationship Id="rId7" Type="http://schemas.openxmlformats.org/officeDocument/2006/relationships/hyperlink" Target="https://vi.wikipedia.org/wiki/Tr%C3%ACnh_duy%E1%BB%87t_web" TargetMode="External"/><Relationship Id="rId2" Type="http://schemas.openxmlformats.org/officeDocument/2006/relationships/hyperlink" Target="https://vi.wikipedia.org/wiki/Ti%E1%BA%BFng_Anh" TargetMode="External"/><Relationship Id="rId1" Type="http://schemas.openxmlformats.org/officeDocument/2006/relationships/slideLayout" Target="../slideLayouts/slideLayout4.xml"/><Relationship Id="rId6" Type="http://schemas.openxmlformats.org/officeDocument/2006/relationships/hyperlink" Target="https://vi.wikipedia.org/wiki/Google_AppEngine" TargetMode="External"/><Relationship Id="rId5" Type="http://schemas.openxmlformats.org/officeDocument/2006/relationships/hyperlink" Target="https://vi.wikipedia.org/wiki/Internet" TargetMode="External"/><Relationship Id="rId4" Type="http://schemas.openxmlformats.org/officeDocument/2006/relationships/hyperlink" Target="https://vi.wikipedia.org/wiki/M%C3%A1y_t%C3%ADnh" TargetMode="External"/><Relationship Id="rId9" Type="http://schemas.openxmlformats.org/officeDocument/2006/relationships/hyperlink" Target="https://vi.wikipedia.org/wiki/D%E1%BB%AF_li%E1%BB%87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vi.wikipedia.org/wiki/Google" TargetMode="External"/><Relationship Id="rId7" Type="http://schemas.openxmlformats.org/officeDocument/2006/relationships/image" Target="../media/image3.png"/><Relationship Id="rId2" Type="http://schemas.openxmlformats.org/officeDocument/2006/relationships/hyperlink" Target="https://vi.wikipedia.org/wiki/%C4%90i%E1%BB%87n_to%C3%A1n_%C4%91%C3%A1m_m%C3%A2y" TargetMode="External"/><Relationship Id="rId1" Type="http://schemas.openxmlformats.org/officeDocument/2006/relationships/slideLayout" Target="../slideLayouts/slideLayout4.xml"/><Relationship Id="rId6" Type="http://schemas.openxmlformats.org/officeDocument/2006/relationships/hyperlink" Target="https://vi.wikipedia.org/w/index.php?title=Th%C6%B0_vi%E1%BB%87n_l%E1%BA%ADp_tr%C3%ACnh&amp;action=edit&amp;redlink=1" TargetMode="External"/><Relationship Id="rId5" Type="http://schemas.openxmlformats.org/officeDocument/2006/relationships/hyperlink" Target="https://vi.wikipedia.org/wiki/C%C6%A1_s%E1%BB%9F_d%E1%BB%AF_li%E1%BB%87u" TargetMode="External"/><Relationship Id="rId4" Type="http://schemas.openxmlformats.org/officeDocument/2006/relationships/hyperlink" Target="https://vi.wikipedia.org/wiki/Ng%C3%B4n_ng%E1%BB%AF_l%E1%BA%ADp_tr%C3%ACnh"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vi.wikipedia.org/w/index.php?title=Amazon_EC2&amp;action=edit&amp;redlink=1"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example.com/" TargetMode="External"/><Relationship Id="rId3" Type="http://schemas.openxmlformats.org/officeDocument/2006/relationships/hyperlink" Target="https://vi.wikipedia.org/wiki/Google_App_Engine#cite_note-3" TargetMode="External"/><Relationship Id="rId7" Type="http://schemas.openxmlformats.org/officeDocument/2006/relationships/hyperlink" Target="https://vi.wikipedia.org/wiki/Google_App_Engine#cite_note-google1-4" TargetMode="External"/><Relationship Id="rId2" Type="http://schemas.openxmlformats.org/officeDocument/2006/relationships/hyperlink" Target="https://vi.wikipedia.org/wiki/T%E1%BA%ADp_tin" TargetMode="External"/><Relationship Id="rId1" Type="http://schemas.openxmlformats.org/officeDocument/2006/relationships/slideLayout" Target="../slideLayouts/slideLayout4.xml"/><Relationship Id="rId6" Type="http://schemas.openxmlformats.org/officeDocument/2006/relationships/hyperlink" Target="https://vi.wikipedia.org/w/index.php?title=Pyrex_(programming_language)&amp;action=edit&amp;redlink=1" TargetMode="External"/><Relationship Id="rId5" Type="http://schemas.openxmlformats.org/officeDocument/2006/relationships/hyperlink" Target="https://vi.wikipedia.org/wiki/C_(programming_language)" TargetMode="External"/><Relationship Id="rId10" Type="http://schemas.openxmlformats.org/officeDocument/2006/relationships/hyperlink" Target="https://vi.wikipedia.org/wiki/Google_App_Engine#cite_note-5" TargetMode="External"/><Relationship Id="rId4" Type="http://schemas.openxmlformats.org/officeDocument/2006/relationships/hyperlink" Target="https://vi.wikipedia.org/w/index.php?title=Console_terminal&amp;action=edit&amp;redlink=1" TargetMode="External"/><Relationship Id="rId9" Type="http://schemas.openxmlformats.org/officeDocument/2006/relationships/hyperlink" Target="http://www.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A0EBD28-7210-44F7-83B0-60656A8869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0"/>
            <a:ext cx="12191980" cy="6857989"/>
          </a:xfrm>
          <a:prstGeom prst="rect">
            <a:avLst/>
          </a:prstGeom>
        </p:spPr>
      </p:pic>
      <p:sp>
        <p:nvSpPr>
          <p:cNvPr id="2" name="Title 1">
            <a:extLst>
              <a:ext uri="{FF2B5EF4-FFF2-40B4-BE49-F238E27FC236}">
                <a16:creationId xmlns:a16="http://schemas.microsoft.com/office/drawing/2014/main" id="{6147AE60-426F-4DA4-A937-CA6BF1521D4D}"/>
              </a:ext>
            </a:extLst>
          </p:cNvPr>
          <p:cNvSpPr>
            <a:spLocks noGrp="1"/>
          </p:cNvSpPr>
          <p:nvPr>
            <p:ph type="ctrTitle"/>
          </p:nvPr>
        </p:nvSpPr>
        <p:spPr>
          <a:xfrm>
            <a:off x="3954242" y="843699"/>
            <a:ext cx="5015665" cy="942680"/>
          </a:xfrm>
        </p:spPr>
        <p:txBody>
          <a:bodyPr>
            <a:normAutofit fontScale="90000"/>
          </a:bodyPr>
          <a:lstStyle/>
          <a:p>
            <a:pPr algn="l"/>
            <a:r>
              <a:rPr lang="en-US" dirty="0" err="1">
                <a:solidFill>
                  <a:srgbClr val="FFFF00"/>
                </a:solidFill>
                <a:latin typeface="Minion Pro" panose="02040503050306020203" pitchFamily="18" charset="0"/>
              </a:rPr>
              <a:t>Báo</a:t>
            </a:r>
            <a:r>
              <a:rPr lang="en-US" dirty="0">
                <a:solidFill>
                  <a:srgbClr val="FFFF00"/>
                </a:solidFill>
                <a:latin typeface="Minion Pro" panose="02040503050306020203" pitchFamily="18" charset="0"/>
              </a:rPr>
              <a:t> </a:t>
            </a:r>
            <a:r>
              <a:rPr lang="en-US" dirty="0" err="1">
                <a:solidFill>
                  <a:srgbClr val="FFFF00"/>
                </a:solidFill>
                <a:latin typeface="Minion Pro" panose="02040503050306020203" pitchFamily="18" charset="0"/>
              </a:rPr>
              <a:t>cáo</a:t>
            </a:r>
            <a:r>
              <a:rPr lang="en-US" dirty="0">
                <a:solidFill>
                  <a:srgbClr val="FFFF00"/>
                </a:solidFill>
                <a:latin typeface="Minion Pro" panose="02040503050306020203" pitchFamily="18" charset="0"/>
              </a:rPr>
              <a:t> </a:t>
            </a:r>
            <a:r>
              <a:rPr lang="en-US" dirty="0" err="1">
                <a:solidFill>
                  <a:srgbClr val="FFFF00"/>
                </a:solidFill>
                <a:latin typeface="Minion Pro" panose="02040503050306020203" pitchFamily="18" charset="0"/>
              </a:rPr>
              <a:t>Đồ</a:t>
            </a:r>
            <a:r>
              <a:rPr lang="en-US" dirty="0">
                <a:solidFill>
                  <a:srgbClr val="FFFF00"/>
                </a:solidFill>
                <a:latin typeface="Minion Pro" panose="02040503050306020203" pitchFamily="18" charset="0"/>
              </a:rPr>
              <a:t> </a:t>
            </a:r>
            <a:r>
              <a:rPr lang="en-US" dirty="0" err="1">
                <a:solidFill>
                  <a:srgbClr val="FFFF00"/>
                </a:solidFill>
                <a:latin typeface="Minion Pro" panose="02040503050306020203" pitchFamily="18" charset="0"/>
              </a:rPr>
              <a:t>án</a:t>
            </a:r>
            <a:r>
              <a:rPr lang="en-US" dirty="0">
                <a:solidFill>
                  <a:srgbClr val="FFFF00"/>
                </a:solidFill>
                <a:latin typeface="Minion Pro" panose="02040503050306020203" pitchFamily="18" charset="0"/>
              </a:rPr>
              <a:t> 3</a:t>
            </a:r>
          </a:p>
        </p:txBody>
      </p:sp>
      <p:sp>
        <p:nvSpPr>
          <p:cNvPr id="6" name="TextBox 5">
            <a:extLst>
              <a:ext uri="{FF2B5EF4-FFF2-40B4-BE49-F238E27FC236}">
                <a16:creationId xmlns:a16="http://schemas.microsoft.com/office/drawing/2014/main" id="{8C762B57-7689-49B4-8E06-043769714F17}"/>
              </a:ext>
            </a:extLst>
          </p:cNvPr>
          <p:cNvSpPr txBox="1"/>
          <p:nvPr/>
        </p:nvSpPr>
        <p:spPr>
          <a:xfrm>
            <a:off x="1093509" y="2630078"/>
            <a:ext cx="10548594" cy="2554545"/>
          </a:xfrm>
          <a:prstGeom prst="rect">
            <a:avLst/>
          </a:prstGeom>
          <a:noFill/>
        </p:spPr>
        <p:txBody>
          <a:bodyPr wrap="square" rtlCol="0">
            <a:spAutoFit/>
          </a:bodyPr>
          <a:lstStyle/>
          <a:p>
            <a:pPr algn="ctr"/>
            <a:r>
              <a:rPr lang="vi-VN" sz="4000" dirty="0">
                <a:solidFill>
                  <a:srgbClr val="FF0000"/>
                </a:solidFill>
                <a:latin typeface="+mj-lt"/>
              </a:rPr>
              <a:t>CHỦ ĐỀ: NGHIÊN CỨU CÔNG NGHỆ ĐIỆN TOÁN ĐÁM MÂY. VIẾT MỘT ỨNG DỤNG DEMO DÙNG GÓI THƯ VIỆN GOOGLE APP ENGINE CỦA GOOGLE</a:t>
            </a:r>
            <a:endParaRPr lang="en-US" sz="4000" dirty="0">
              <a:solidFill>
                <a:srgbClr val="FF0000"/>
              </a:solidFill>
              <a:latin typeface="+mj-lt"/>
            </a:endParaRPr>
          </a:p>
        </p:txBody>
      </p:sp>
    </p:spTree>
    <p:extLst>
      <p:ext uri="{BB962C8B-B14F-4D97-AF65-F5344CB8AC3E}">
        <p14:creationId xmlns:p14="http://schemas.microsoft.com/office/powerpoint/2010/main" val="270197652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5EEC2-C459-4E9E-A9B6-4244FFC8541B}"/>
              </a:ext>
            </a:extLst>
          </p:cNvPr>
          <p:cNvSpPr>
            <a:spLocks noGrp="1"/>
          </p:cNvSpPr>
          <p:nvPr>
            <p:ph type="body" idx="1"/>
          </p:nvPr>
        </p:nvSpPr>
        <p:spPr>
          <a:xfrm>
            <a:off x="1902289" y="1463143"/>
            <a:ext cx="7034322" cy="5288438"/>
          </a:xfrm>
        </p:spPr>
        <p:txBody>
          <a:bodyPr>
            <a:normAutofit fontScale="92500" lnSpcReduction="20000"/>
          </a:bodyPr>
          <a:lstStyle/>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 Identity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Blobstore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Capabilities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Channel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Google Cloud Endpoints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Images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Logs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ký</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Mail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Memcache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Java, Go): cache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Multitenancy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OAuth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tooltip="OAth (trang chưa được viết)">
                  <a:extLst>
                    <a:ext uri="{A12FA001-AC4F-418D-AE19-62706E023703}">
                      <ahyp:hlinkClr xmlns:ahyp="http://schemas.microsoft.com/office/drawing/2018/hyperlinkcolor" val="tx"/>
                    </a:ext>
                  </a:extLst>
                </a:hlinkClick>
              </a:rPr>
              <a:t>OAth</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Prospective Search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Search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Task Queues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chủ</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Sockets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URL Fetch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Users (Python, Java, Go):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20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XMPP (Python, Java, Go)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D0B65DD8-23B2-4D4A-9FD3-052A4017E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309" y="1035217"/>
            <a:ext cx="3636217" cy="1711702"/>
          </a:xfrm>
          <a:prstGeom prst="rect">
            <a:avLst/>
          </a:prstGeom>
        </p:spPr>
      </p:pic>
      <p:sp>
        <p:nvSpPr>
          <p:cNvPr id="7" name="Arrow: Pentagon 6">
            <a:extLst>
              <a:ext uri="{FF2B5EF4-FFF2-40B4-BE49-F238E27FC236}">
                <a16:creationId xmlns:a16="http://schemas.microsoft.com/office/drawing/2014/main" id="{C648D825-F469-4BAD-83E7-11229FE3DFA6}"/>
              </a:ext>
            </a:extLst>
          </p:cNvPr>
          <p:cNvSpPr/>
          <p:nvPr/>
        </p:nvSpPr>
        <p:spPr>
          <a:xfrm>
            <a:off x="3001474" y="653432"/>
            <a:ext cx="3327662" cy="763571"/>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solidFill>
                  <a:srgbClr val="FFFF00"/>
                </a:solidFill>
                <a:effectLst/>
                <a:latin typeface="Times New Roman" panose="02020603050405020304" pitchFamily="18" charset="0"/>
                <a:ea typeface="Times New Roman" panose="02020603050405020304" pitchFamily="18" charset="0"/>
              </a:rPr>
              <a:t>4.Tính </a:t>
            </a:r>
            <a:r>
              <a:rPr lang="en-US" sz="2400" b="1" dirty="0" err="1">
                <a:solidFill>
                  <a:srgbClr val="FFFF00"/>
                </a:solidFill>
                <a:effectLst/>
                <a:latin typeface="Times New Roman" panose="02020603050405020304" pitchFamily="18" charset="0"/>
                <a:ea typeface="Times New Roman" panose="02020603050405020304" pitchFamily="18" charset="0"/>
              </a:rPr>
              <a:t>năng</a:t>
            </a:r>
            <a:r>
              <a:rPr lang="en-US" sz="2400" b="1" dirty="0">
                <a:solidFill>
                  <a:srgbClr val="FFFF00"/>
                </a:solidFill>
                <a:effectLst/>
                <a:latin typeface="Times New Roman" panose="02020603050405020304" pitchFamily="18" charset="0"/>
                <a:ea typeface="Times New Roman" panose="02020603050405020304" pitchFamily="18" charset="0"/>
              </a:rPr>
              <a:t>:</a:t>
            </a:r>
            <a:endParaRPr lang="en-US" sz="2400" dirty="0">
              <a:solidFill>
                <a:srgbClr val="FFFF00"/>
              </a:solidFill>
              <a:effectLst/>
              <a:latin typeface="Times New Roman" panose="02020603050405020304" pitchFamily="18" charset="0"/>
              <a:ea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0974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87" dur="500"/>
                                        <p:tgtEl>
                                          <p:spTgt spid="3">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3">
                                            <p:txEl>
                                              <p:pRg st="16" end="16"/>
                                            </p:txEl>
                                          </p:spTgt>
                                        </p:tgtEl>
                                        <p:attrNameLst>
                                          <p:attrName>style.visibility</p:attrName>
                                        </p:attrNameLst>
                                      </p:cBhvr>
                                      <p:to>
                                        <p:strVal val="visible"/>
                                      </p:to>
                                    </p:set>
                                    <p:animEffect transition="in" filter="randombar(horizontal)">
                                      <p:cBhvr>
                                        <p:cTn id="92" dur="500"/>
                                        <p:tgtEl>
                                          <p:spTgt spid="3">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3">
                                            <p:txEl>
                                              <p:pRg st="17" end="17"/>
                                            </p:txEl>
                                          </p:spTgt>
                                        </p:tgtEl>
                                        <p:attrNameLst>
                                          <p:attrName>style.visibility</p:attrName>
                                        </p:attrNameLst>
                                      </p:cBhvr>
                                      <p:to>
                                        <p:strVal val="visible"/>
                                      </p:to>
                                    </p:set>
                                    <p:animEffect transition="in" filter="randombar(horizontal)">
                                      <p:cBhvr>
                                        <p:cTn id="97" dur="500"/>
                                        <p:tgtEl>
                                          <p:spTgt spid="3">
                                            <p:txEl>
                                              <p:pRg st="17" end="1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circle(in)">
                                      <p:cBhvr>
                                        <p:cTn id="10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A7AF-48A2-4344-B2A4-B7F5820716C1}"/>
              </a:ext>
            </a:extLst>
          </p:cNvPr>
          <p:cNvSpPr>
            <a:spLocks noGrp="1"/>
          </p:cNvSpPr>
          <p:nvPr>
            <p:ph type="ctrTitle"/>
          </p:nvPr>
        </p:nvSpPr>
        <p:spPr>
          <a:xfrm>
            <a:off x="2130641" y="-80075"/>
            <a:ext cx="9733516" cy="1546400"/>
          </a:xfrm>
        </p:spPr>
        <p:txBody>
          <a:bodyPr/>
          <a:lstStyle/>
          <a:p>
            <a:r>
              <a:rPr lang="en-US" sz="36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CHƯƠNG III: HƯỚNG DẪN CÀI ĐẶT</a:t>
            </a:r>
            <a:br>
              <a:rPr lang="en-US" sz="3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endParaRPr lang="en-US" sz="3600" dirty="0">
              <a:solidFill>
                <a:srgbClr val="FF0000"/>
              </a:solidFill>
            </a:endParaRPr>
          </a:p>
        </p:txBody>
      </p:sp>
      <p:sp>
        <p:nvSpPr>
          <p:cNvPr id="3" name="Subtitle 2">
            <a:extLst>
              <a:ext uri="{FF2B5EF4-FFF2-40B4-BE49-F238E27FC236}">
                <a16:creationId xmlns:a16="http://schemas.microsoft.com/office/drawing/2014/main" id="{2BAE0603-1132-4B43-AAB2-73DAA403162E}"/>
              </a:ext>
            </a:extLst>
          </p:cNvPr>
          <p:cNvSpPr>
            <a:spLocks noGrp="1"/>
          </p:cNvSpPr>
          <p:nvPr>
            <p:ph type="subTitle" idx="1"/>
          </p:nvPr>
        </p:nvSpPr>
        <p:spPr>
          <a:xfrm>
            <a:off x="3525623" y="942680"/>
            <a:ext cx="8493551" cy="5646655"/>
          </a:xfrm>
        </p:spPr>
        <p:txBody>
          <a:bodyPr/>
          <a:lstStyle/>
          <a:p>
            <a:pPr marL="0" marR="0">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https://dl.google.com/dl/cloudsdk/channels/rapid/GoogleCloudSDKInstaller.exe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xong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lượt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solidFill>
                  <a:srgbClr val="FFC000"/>
                </a:solidFill>
                <a:effectLst/>
                <a:latin typeface="Times New Roman" panose="02020603050405020304" pitchFamily="18" charset="0"/>
                <a:ea typeface="Calibri" panose="020F0502020204030204" pitchFamily="34" charset="0"/>
              </a:rPr>
              <a:t>B1:Check “Help make Google Cloud….” -&gt; Next</a:t>
            </a:r>
            <a:endParaRPr lang="en-US" dirty="0">
              <a:solidFill>
                <a:srgbClr val="FFC000"/>
              </a:solidFill>
            </a:endParaRPr>
          </a:p>
        </p:txBody>
      </p:sp>
      <p:sp>
        <p:nvSpPr>
          <p:cNvPr id="4" name="Arrow: Striped Right 3">
            <a:extLst>
              <a:ext uri="{FF2B5EF4-FFF2-40B4-BE49-F238E27FC236}">
                <a16:creationId xmlns:a16="http://schemas.microsoft.com/office/drawing/2014/main" id="{3AF84732-2617-498F-8E2E-72C3BEBE2552}"/>
              </a:ext>
            </a:extLst>
          </p:cNvPr>
          <p:cNvSpPr/>
          <p:nvPr/>
        </p:nvSpPr>
        <p:spPr>
          <a:xfrm>
            <a:off x="3116061" y="942680"/>
            <a:ext cx="3701989" cy="941033"/>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1.Cài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Google Cloud SDK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pic>
        <p:nvPicPr>
          <p:cNvPr id="5" name="Picture 4">
            <a:extLst>
              <a:ext uri="{FF2B5EF4-FFF2-40B4-BE49-F238E27FC236}">
                <a16:creationId xmlns:a16="http://schemas.microsoft.com/office/drawing/2014/main" id="{FDC75C42-06E5-42B2-9505-138185FA49EC}"/>
              </a:ext>
            </a:extLst>
          </p:cNvPr>
          <p:cNvPicPr/>
          <p:nvPr/>
        </p:nvPicPr>
        <p:blipFill>
          <a:blip r:embed="rId3"/>
          <a:stretch>
            <a:fillRect/>
          </a:stretch>
        </p:blipFill>
        <p:spPr>
          <a:xfrm>
            <a:off x="4597099" y="3344893"/>
            <a:ext cx="4800600" cy="2867025"/>
          </a:xfrm>
          <a:prstGeom prst="rect">
            <a:avLst/>
          </a:prstGeom>
        </p:spPr>
      </p:pic>
    </p:spTree>
    <p:extLst>
      <p:ext uri="{BB962C8B-B14F-4D97-AF65-F5344CB8AC3E}">
        <p14:creationId xmlns:p14="http://schemas.microsoft.com/office/powerpoint/2010/main" val="355264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heel(1)">
                                      <p:cBhvr>
                                        <p:cTn id="24" dur="20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heel(1)">
                                      <p:cBhvr>
                                        <p:cTn id="29" dur="20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A69EF8-18E1-4B6C-98CC-709225031247}"/>
              </a:ext>
            </a:extLst>
          </p:cNvPr>
          <p:cNvSpPr>
            <a:spLocks noGrp="1"/>
          </p:cNvSpPr>
          <p:nvPr>
            <p:ph type="subTitle" idx="1"/>
          </p:nvPr>
        </p:nvSpPr>
        <p:spPr>
          <a:xfrm>
            <a:off x="3338005" y="121493"/>
            <a:ext cx="7594800" cy="6474615"/>
          </a:xfrm>
        </p:spPr>
        <p:txBody>
          <a:bodyPr/>
          <a:lstStyle/>
          <a:p>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B2:Next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B3:Install</a:t>
            </a:r>
            <a:endParaRPr lang="en-US" sz="20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AA5FE79-FEF6-4849-A4F6-C84C78DEF859}"/>
              </a:ext>
            </a:extLst>
          </p:cNvPr>
          <p:cNvPicPr/>
          <p:nvPr/>
        </p:nvPicPr>
        <p:blipFill>
          <a:blip r:embed="rId2"/>
          <a:stretch>
            <a:fillRect/>
          </a:stretch>
        </p:blipFill>
        <p:spPr>
          <a:xfrm>
            <a:off x="4455712" y="562751"/>
            <a:ext cx="4772025" cy="2600325"/>
          </a:xfrm>
          <a:prstGeom prst="rect">
            <a:avLst/>
          </a:prstGeom>
        </p:spPr>
      </p:pic>
      <p:pic>
        <p:nvPicPr>
          <p:cNvPr id="6" name="Picture 5">
            <a:extLst>
              <a:ext uri="{FF2B5EF4-FFF2-40B4-BE49-F238E27FC236}">
                <a16:creationId xmlns:a16="http://schemas.microsoft.com/office/drawing/2014/main" id="{C3641B70-A03F-415C-988B-DD6D8B521A22}"/>
              </a:ext>
            </a:extLst>
          </p:cNvPr>
          <p:cNvPicPr>
            <a:picLocks noChangeAspect="1"/>
          </p:cNvPicPr>
          <p:nvPr/>
        </p:nvPicPr>
        <p:blipFill>
          <a:blip r:embed="rId3"/>
          <a:stretch>
            <a:fillRect/>
          </a:stretch>
        </p:blipFill>
        <p:spPr>
          <a:xfrm>
            <a:off x="4472445" y="3701988"/>
            <a:ext cx="4755292" cy="2894120"/>
          </a:xfrm>
          <a:prstGeom prst="rect">
            <a:avLst/>
          </a:prstGeom>
        </p:spPr>
      </p:pic>
    </p:spTree>
    <p:extLst>
      <p:ext uri="{BB962C8B-B14F-4D97-AF65-F5344CB8AC3E}">
        <p14:creationId xmlns:p14="http://schemas.microsoft.com/office/powerpoint/2010/main" val="21346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12" dur="500"/>
                                        <p:tgtEl>
                                          <p:spTgt spid="3">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884F29-9950-45DD-B385-69F630C1BC2F}"/>
              </a:ext>
            </a:extLst>
          </p:cNvPr>
          <p:cNvSpPr>
            <a:spLocks noGrp="1"/>
          </p:cNvSpPr>
          <p:nvPr>
            <p:ph type="subTitle" idx="1"/>
          </p:nvPr>
        </p:nvSpPr>
        <p:spPr>
          <a:xfrm>
            <a:off x="3320249" y="124288"/>
            <a:ext cx="7594800" cy="764018"/>
          </a:xfrm>
        </p:spPr>
        <p:txBody>
          <a:bodyPr/>
          <a:lstStyle/>
          <a:p>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B4: Sau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cài</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xong</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cmd</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Gõ</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“Y”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nhập</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B5:Sau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https://console.cloud.google.com/appengine/start?project=i-agility-294809&amp;folder&amp;organizationId</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Click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“Create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C5BD7073-3EB8-4D61-B2F9-04CFA99EB123}"/>
              </a:ext>
            </a:extLst>
          </p:cNvPr>
          <p:cNvPicPr>
            <a:picLocks noChangeAspect="1"/>
          </p:cNvPicPr>
          <p:nvPr/>
        </p:nvPicPr>
        <p:blipFill>
          <a:blip r:embed="rId3"/>
          <a:stretch>
            <a:fillRect/>
          </a:stretch>
        </p:blipFill>
        <p:spPr>
          <a:xfrm>
            <a:off x="4145591" y="888306"/>
            <a:ext cx="5944115" cy="1956986"/>
          </a:xfrm>
          <a:prstGeom prst="rect">
            <a:avLst/>
          </a:prstGeom>
        </p:spPr>
      </p:pic>
      <p:pic>
        <p:nvPicPr>
          <p:cNvPr id="5" name="Picture 4">
            <a:extLst>
              <a:ext uri="{FF2B5EF4-FFF2-40B4-BE49-F238E27FC236}">
                <a16:creationId xmlns:a16="http://schemas.microsoft.com/office/drawing/2014/main" id="{D67DF9A2-4C59-4946-AFD7-620AB9F64A50}"/>
              </a:ext>
            </a:extLst>
          </p:cNvPr>
          <p:cNvPicPr/>
          <p:nvPr/>
        </p:nvPicPr>
        <p:blipFill>
          <a:blip r:embed="rId4"/>
          <a:stretch>
            <a:fillRect/>
          </a:stretch>
        </p:blipFill>
        <p:spPr>
          <a:xfrm>
            <a:off x="4145591" y="4074852"/>
            <a:ext cx="5943600" cy="2530133"/>
          </a:xfrm>
          <a:prstGeom prst="rect">
            <a:avLst/>
          </a:prstGeom>
        </p:spPr>
      </p:pic>
    </p:spTree>
    <p:extLst>
      <p:ext uri="{BB962C8B-B14F-4D97-AF65-F5344CB8AC3E}">
        <p14:creationId xmlns:p14="http://schemas.microsoft.com/office/powerpoint/2010/main" val="209095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circle(in)">
                                      <p:cBhvr>
                                        <p:cTn id="12" dur="20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circle(in)">
                                      <p:cBhvr>
                                        <p:cTn id="17" dur="20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A53131-1ADD-4AFC-91D7-4E896A8BB1B0}"/>
              </a:ext>
            </a:extLst>
          </p:cNvPr>
          <p:cNvSpPr>
            <a:spLocks noGrp="1"/>
          </p:cNvSpPr>
          <p:nvPr>
            <p:ph type="subTitle" idx="1"/>
          </p:nvPr>
        </p:nvSpPr>
        <p:spPr>
          <a:xfrm>
            <a:off x="3426781" y="195308"/>
            <a:ext cx="7825619" cy="6480699"/>
          </a:xfrm>
        </p:spPr>
        <p:txBody>
          <a:bodyPr/>
          <a:lstStyle/>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B6:</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“asia-southeast2”</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-Create app</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3343A8D-8836-47A8-8E86-A4206B18663B}"/>
              </a:ext>
            </a:extLst>
          </p:cNvPr>
          <p:cNvPicPr/>
          <p:nvPr/>
        </p:nvPicPr>
        <p:blipFill>
          <a:blip r:embed="rId2"/>
          <a:stretch>
            <a:fillRect/>
          </a:stretch>
        </p:blipFill>
        <p:spPr>
          <a:xfrm>
            <a:off x="3976455" y="1518498"/>
            <a:ext cx="6694503" cy="3719327"/>
          </a:xfrm>
          <a:prstGeom prst="rect">
            <a:avLst/>
          </a:prstGeom>
        </p:spPr>
      </p:pic>
    </p:spTree>
    <p:extLst>
      <p:ext uri="{BB962C8B-B14F-4D97-AF65-F5344CB8AC3E}">
        <p14:creationId xmlns:p14="http://schemas.microsoft.com/office/powerpoint/2010/main" val="376932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E0D75B-EC78-42C7-9B90-C657F017BF9E}"/>
              </a:ext>
            </a:extLst>
          </p:cNvPr>
          <p:cNvSpPr>
            <a:spLocks noGrp="1"/>
          </p:cNvSpPr>
          <p:nvPr>
            <p:ph type="subTitle" idx="1"/>
          </p:nvPr>
        </p:nvSpPr>
        <p:spPr>
          <a:xfrm>
            <a:off x="3400148" y="355107"/>
            <a:ext cx="7834497" cy="6329778"/>
          </a:xfrm>
        </p:spPr>
        <p:txBody>
          <a:bodyPr/>
          <a:lstStyle/>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B7: </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“Java”</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“Standard”</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-Next</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400F637E-E614-45B7-84E2-C22AED0FD06A}"/>
              </a:ext>
            </a:extLst>
          </p:cNvPr>
          <p:cNvPicPr>
            <a:picLocks noChangeAspect="1"/>
          </p:cNvPicPr>
          <p:nvPr/>
        </p:nvPicPr>
        <p:blipFill>
          <a:blip r:embed="rId2"/>
          <a:stretch>
            <a:fillRect/>
          </a:stretch>
        </p:blipFill>
        <p:spPr>
          <a:xfrm>
            <a:off x="3976198" y="2089966"/>
            <a:ext cx="6517208" cy="3687750"/>
          </a:xfrm>
          <a:prstGeom prst="rect">
            <a:avLst/>
          </a:prstGeom>
        </p:spPr>
      </p:pic>
    </p:spTree>
    <p:extLst>
      <p:ext uri="{BB962C8B-B14F-4D97-AF65-F5344CB8AC3E}">
        <p14:creationId xmlns:p14="http://schemas.microsoft.com/office/powerpoint/2010/main" val="19132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1D8DC63-1211-4AEE-8753-67153722625F}"/>
              </a:ext>
            </a:extLst>
          </p:cNvPr>
          <p:cNvSpPr>
            <a:spLocks noGrp="1"/>
          </p:cNvSpPr>
          <p:nvPr>
            <p:ph type="subTitle" idx="1"/>
          </p:nvPr>
        </p:nvSpPr>
        <p:spPr>
          <a:xfrm>
            <a:off x="3400148" y="266330"/>
            <a:ext cx="7852252" cy="6276513"/>
          </a:xfrm>
        </p:spPr>
        <p:txBody>
          <a:bodyPr/>
          <a:lstStyle/>
          <a:p>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B8: Sau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app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b="1"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project</a:t>
            </a:r>
            <a:endParaRPr lang="en-US"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B007D6B-FDA9-43EA-BC40-D181AE0213EE}"/>
              </a:ext>
            </a:extLst>
          </p:cNvPr>
          <p:cNvPicPr/>
          <p:nvPr/>
        </p:nvPicPr>
        <p:blipFill>
          <a:blip r:embed="rId2"/>
          <a:stretch>
            <a:fillRect/>
          </a:stretch>
        </p:blipFill>
        <p:spPr>
          <a:xfrm>
            <a:off x="3843292" y="1053258"/>
            <a:ext cx="7093998" cy="4751484"/>
          </a:xfrm>
          <a:prstGeom prst="rect">
            <a:avLst/>
          </a:prstGeom>
        </p:spPr>
      </p:pic>
    </p:spTree>
    <p:extLst>
      <p:ext uri="{BB962C8B-B14F-4D97-AF65-F5344CB8AC3E}">
        <p14:creationId xmlns:p14="http://schemas.microsoft.com/office/powerpoint/2010/main" val="204697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49FE0E-DBEB-46A0-9BD4-C5933778A302}"/>
              </a:ext>
            </a:extLst>
          </p:cNvPr>
          <p:cNvSpPr>
            <a:spLocks noGrp="1"/>
          </p:cNvSpPr>
          <p:nvPr>
            <p:ph type="body" idx="1"/>
          </p:nvPr>
        </p:nvSpPr>
        <p:spPr>
          <a:xfrm>
            <a:off x="2187710" y="1422650"/>
            <a:ext cx="9495303" cy="1569126"/>
          </a:xfrm>
        </p:spPr>
        <p:txBody>
          <a:bodyPr/>
          <a:lstStyle/>
          <a:p>
            <a:pPr>
              <a:lnSpc>
                <a:spcPct val="150000"/>
              </a:lnSpc>
            </a:pP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App Engine Java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java servlet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wed.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class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biên</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java,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JAR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viện</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tĩnh</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css</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file xml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sắp</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WAR.</a:t>
            </a:r>
            <a:endParaRPr lang="en-US" sz="18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3">
            <a:extLst>
              <a:ext uri="{FF2B5EF4-FFF2-40B4-BE49-F238E27FC236}">
                <a16:creationId xmlns:a16="http://schemas.microsoft.com/office/drawing/2014/main" id="{4509B523-7B3D-434F-85DC-952C4F67438C}"/>
              </a:ext>
            </a:extLst>
          </p:cNvPr>
          <p:cNvSpPr>
            <a:spLocks noGrp="1"/>
          </p:cNvSpPr>
          <p:nvPr>
            <p:ph type="body" idx="2"/>
          </p:nvPr>
        </p:nvSpPr>
        <p:spPr>
          <a:xfrm>
            <a:off x="2325951" y="3355761"/>
            <a:ext cx="9552372" cy="3346880"/>
          </a:xfrm>
        </p:spPr>
        <p:txBody>
          <a:bodyPr/>
          <a:lstStyle/>
          <a:p>
            <a:pPr marL="0" marR="0">
              <a:lnSpc>
                <a:spcPct val="150000"/>
              </a:lnSpc>
              <a:spcBef>
                <a:spcPts val="0"/>
              </a:spcBef>
              <a:spcAft>
                <a:spcPts val="800"/>
              </a:spcAft>
            </a:pP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a.Cấu</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project:</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Guestbook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/war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class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hoàn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App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Arrow: Right 6">
            <a:extLst>
              <a:ext uri="{FF2B5EF4-FFF2-40B4-BE49-F238E27FC236}">
                <a16:creationId xmlns:a16="http://schemas.microsoft.com/office/drawing/2014/main" id="{7EFB73C1-103B-4940-A176-A5A743601436}"/>
              </a:ext>
            </a:extLst>
          </p:cNvPr>
          <p:cNvSpPr/>
          <p:nvPr/>
        </p:nvSpPr>
        <p:spPr>
          <a:xfrm>
            <a:off x="3311372" y="233776"/>
            <a:ext cx="2900038" cy="11888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53080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7B9BF4-58F8-4FBA-AFD4-8F7921BFCC1B}"/>
              </a:ext>
            </a:extLst>
          </p:cNvPr>
          <p:cNvSpPr>
            <a:spLocks noGrp="1"/>
          </p:cNvSpPr>
          <p:nvPr>
            <p:ph type="body" idx="1"/>
          </p:nvPr>
        </p:nvSpPr>
        <p:spPr>
          <a:xfrm>
            <a:off x="2310266" y="877824"/>
            <a:ext cx="8104749" cy="5431536"/>
          </a:xfrm>
        </p:spPr>
        <p:txBody>
          <a:bodyPr/>
          <a:lstStyle/>
          <a:p>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4703881A-02C6-4B73-A6E3-4EF2DDF774F3}"/>
              </a:ext>
            </a:extLst>
          </p:cNvPr>
          <p:cNvPicPr/>
          <p:nvPr/>
        </p:nvPicPr>
        <p:blipFill>
          <a:blip r:embed="rId2">
            <a:extLst>
              <a:ext uri="{28A0092B-C50C-407E-A947-70E740481C1C}">
                <a14:useLocalDpi xmlns:a14="http://schemas.microsoft.com/office/drawing/2010/main" val="0"/>
              </a:ext>
            </a:extLst>
          </a:blip>
          <a:stretch>
            <a:fillRect/>
          </a:stretch>
        </p:blipFill>
        <p:spPr>
          <a:xfrm>
            <a:off x="3702748" y="1459230"/>
            <a:ext cx="4951095" cy="4671060"/>
          </a:xfrm>
          <a:prstGeom prst="rect">
            <a:avLst/>
          </a:prstGeom>
        </p:spPr>
      </p:pic>
    </p:spTree>
    <p:extLst>
      <p:ext uri="{BB962C8B-B14F-4D97-AF65-F5344CB8AC3E}">
        <p14:creationId xmlns:p14="http://schemas.microsoft.com/office/powerpoint/2010/main" val="17622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A03C46-20F7-4578-983C-FD9032A12A4B}"/>
              </a:ext>
            </a:extLst>
          </p:cNvPr>
          <p:cNvSpPr>
            <a:spLocks noGrp="1"/>
          </p:cNvSpPr>
          <p:nvPr>
            <p:ph type="body" idx="1"/>
          </p:nvPr>
        </p:nvSpPr>
        <p:spPr>
          <a:xfrm>
            <a:off x="2310266" y="248574"/>
            <a:ext cx="9621321" cy="6303145"/>
          </a:xfrm>
        </p:spPr>
        <p:txBody>
          <a:bodyPr/>
          <a:lstStyle/>
          <a:p>
            <a:pPr marL="0" marR="0" indent="457200">
              <a:lnSpc>
                <a:spcPct val="107000"/>
              </a:lnSpc>
              <a:spcBef>
                <a:spcPts val="0"/>
              </a:spcBef>
              <a:spcAft>
                <a:spcPts val="800"/>
              </a:spcAft>
            </a:pPr>
            <a:endPar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50000"/>
              </a:lnSpc>
              <a:spcBef>
                <a:spcPts val="0"/>
              </a:spcBef>
              <a:spcAft>
                <a:spcPts val="800"/>
              </a:spcAft>
            </a:pPr>
            <a:r>
              <a:rPr lang="en-US" sz="1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b.The</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servlet class:</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50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 Engine 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java servlet API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HTTP Servlet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hồi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thừa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javax.servlet.GenericServlet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javx.servlet.http.HttpServlet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GuestbookServlet.java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472BAC5-FABF-402A-9CE5-506BFA2E7415}"/>
              </a:ext>
            </a:extLst>
          </p:cNvPr>
          <p:cNvPicPr/>
          <p:nvPr/>
        </p:nvPicPr>
        <p:blipFill>
          <a:blip r:embed="rId2">
            <a:extLst>
              <a:ext uri="{28A0092B-C50C-407E-A947-70E740481C1C}">
                <a14:useLocalDpi xmlns:a14="http://schemas.microsoft.com/office/drawing/2010/main" val="0"/>
              </a:ext>
            </a:extLst>
          </a:blip>
          <a:stretch>
            <a:fillRect/>
          </a:stretch>
        </p:blipFill>
        <p:spPr>
          <a:xfrm>
            <a:off x="4351941" y="3199173"/>
            <a:ext cx="4446905" cy="3140710"/>
          </a:xfrm>
          <a:prstGeom prst="rect">
            <a:avLst/>
          </a:prstGeom>
        </p:spPr>
      </p:pic>
    </p:spTree>
    <p:extLst>
      <p:ext uri="{BB962C8B-B14F-4D97-AF65-F5344CB8AC3E}">
        <p14:creationId xmlns:p14="http://schemas.microsoft.com/office/powerpoint/2010/main" val="1086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D2B9-D9B1-4E5F-8BE0-95BADA6D6C2E}"/>
              </a:ext>
            </a:extLst>
          </p:cNvPr>
          <p:cNvSpPr>
            <a:spLocks noGrp="1"/>
          </p:cNvSpPr>
          <p:nvPr>
            <p:ph type="ctrTitle"/>
          </p:nvPr>
        </p:nvSpPr>
        <p:spPr>
          <a:xfrm>
            <a:off x="1867000" y="2347274"/>
            <a:ext cx="8458000" cy="2007735"/>
          </a:xfrm>
        </p:spPr>
        <p:txBody>
          <a:bodyPr>
            <a:normAutofit fontScale="90000"/>
          </a:bodyPr>
          <a:lstStyle/>
          <a:p>
            <a:pPr marL="0" marR="0">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Giảng</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NGUYỄN THỊ HỒNG YẾN– Khoa CNTT</a:t>
            </a:r>
            <a:b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Sinh</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viên</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thực</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a:t>
            </a:r>
            <a:b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Họ</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LÊ MINH NHẬT			MSSV: 17004126 </a:t>
            </a:r>
            <a:b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err="1">
                <a:solidFill>
                  <a:srgbClr val="FFFF00"/>
                </a:solidFill>
                <a:effectLst/>
                <a:latin typeface="Times New Roman" panose="02020603050405020304" pitchFamily="18" charset="0"/>
                <a:ea typeface="Calibri" panose="020F0502020204030204" pitchFamily="34" charset="0"/>
              </a:rPr>
              <a:t>Họ</a:t>
            </a:r>
            <a:r>
              <a:rPr lang="en-US" sz="1800" b="1" dirty="0">
                <a:solidFill>
                  <a:srgbClr val="FFFF00"/>
                </a:solidFill>
                <a:effectLst/>
                <a:latin typeface="Times New Roman" panose="02020603050405020304" pitchFamily="18" charset="0"/>
                <a:ea typeface="Calibri" panose="020F0502020204030204" pitchFamily="34" charset="0"/>
              </a:rPr>
              <a:t> </a:t>
            </a:r>
            <a:r>
              <a:rPr lang="en-US" sz="1800" b="1" dirty="0" err="1">
                <a:solidFill>
                  <a:srgbClr val="FFFF00"/>
                </a:solidFill>
                <a:effectLst/>
                <a:latin typeface="Times New Roman" panose="02020603050405020304" pitchFamily="18" charset="0"/>
                <a:ea typeface="Calibri" panose="020F0502020204030204" pitchFamily="34" charset="0"/>
              </a:rPr>
              <a:t>tên</a:t>
            </a:r>
            <a:r>
              <a:rPr lang="en-US" sz="1800" b="1" dirty="0">
                <a:solidFill>
                  <a:srgbClr val="FFFF00"/>
                </a:solidFill>
                <a:effectLst/>
                <a:latin typeface="Times New Roman" panose="02020603050405020304" pitchFamily="18" charset="0"/>
                <a:ea typeface="Calibri" panose="020F0502020204030204" pitchFamily="34" charset="0"/>
              </a:rPr>
              <a:t>: NGUYỄN MINH TIẾN		MSSV: 17004189</a:t>
            </a:r>
            <a:endParaRPr lang="en-US" dirty="0">
              <a:solidFill>
                <a:srgbClr val="FFFF00"/>
              </a:solidFill>
            </a:endParaRPr>
          </a:p>
        </p:txBody>
      </p:sp>
    </p:spTree>
    <p:extLst>
      <p:ext uri="{BB962C8B-B14F-4D97-AF65-F5344CB8AC3E}">
        <p14:creationId xmlns:p14="http://schemas.microsoft.com/office/powerpoint/2010/main" val="230751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8865B-E6D6-42C0-B5BA-3E90AC6C0931}"/>
              </a:ext>
            </a:extLst>
          </p:cNvPr>
          <p:cNvSpPr>
            <a:spLocks noGrp="1"/>
          </p:cNvSpPr>
          <p:nvPr>
            <p:ph type="body" idx="1"/>
          </p:nvPr>
        </p:nvSpPr>
        <p:spPr>
          <a:xfrm>
            <a:off x="2157273" y="1313895"/>
            <a:ext cx="9605639" cy="4509858"/>
          </a:xfrm>
        </p:spPr>
        <p:txBody>
          <a:bodyPr/>
          <a:lstStyle/>
          <a:p>
            <a:pPr marL="0" marR="0">
              <a:lnSpc>
                <a:spcPct val="150000"/>
              </a:lnSpc>
              <a:spcBef>
                <a:spcPts val="0"/>
              </a:spcBef>
              <a:spcAft>
                <a:spcPts val="800"/>
              </a:spcAft>
              <a:tabLst>
                <a:tab pos="2054225"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Google App Engine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tầng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SDK.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2054225"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code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class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GuestbookServlet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User API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Google.userService.createLoginURL</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URL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383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1E532E-6D3D-4A20-9794-853E32E34DB5}"/>
              </a:ext>
            </a:extLst>
          </p:cNvPr>
          <p:cNvSpPr>
            <a:spLocks noGrp="1"/>
          </p:cNvSpPr>
          <p:nvPr>
            <p:ph type="body" idx="1"/>
          </p:nvPr>
        </p:nvSpPr>
        <p:spPr>
          <a:xfrm>
            <a:off x="2551697" y="213064"/>
            <a:ext cx="5482594" cy="6374167"/>
          </a:xfrm>
        </p:spPr>
        <p:txBody>
          <a:bodyPr/>
          <a:lstStyle/>
          <a:p>
            <a:pPr marL="0" marR="0">
              <a:lnSpc>
                <a:spcPct val="150000"/>
              </a:lnSpc>
              <a:spcBef>
                <a:spcPts val="0"/>
              </a:spcBef>
              <a:spcAft>
                <a:spcPts val="800"/>
              </a:spcAft>
              <a:tabLst>
                <a:tab pos="2054225" algn="l"/>
              </a:tabLst>
            </a:pP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c.Signgustbookservlet.java file: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2054225"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 file SignGuestbookServlet.java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tabLst>
                <a:tab pos="2054225" algn="l"/>
              </a:tabLst>
            </a:pPr>
            <a:endParaRPr lang="en-US" dirty="0">
              <a:solidFill>
                <a:schemeClr val="bg1"/>
              </a:solidFill>
            </a:endParaRPr>
          </a:p>
        </p:txBody>
      </p:sp>
      <p:sp>
        <p:nvSpPr>
          <p:cNvPr id="4" name="Text Placeholder 3">
            <a:extLst>
              <a:ext uri="{FF2B5EF4-FFF2-40B4-BE49-F238E27FC236}">
                <a16:creationId xmlns:a16="http://schemas.microsoft.com/office/drawing/2014/main" id="{5A1CE372-0AB6-4602-A7BD-F26844194716}"/>
              </a:ext>
            </a:extLst>
          </p:cNvPr>
          <p:cNvSpPr>
            <a:spLocks noGrp="1"/>
          </p:cNvSpPr>
          <p:nvPr>
            <p:ph type="body" idx="2"/>
          </p:nvPr>
        </p:nvSpPr>
        <p:spPr>
          <a:xfrm>
            <a:off x="7059835" y="1107077"/>
            <a:ext cx="3863606" cy="3862608"/>
          </a:xfrm>
        </p:spPr>
        <p:txBody>
          <a:bodyPr/>
          <a:lstStyle/>
          <a:p>
            <a:pPr marL="0" marR="0" indent="0" algn="ctr">
              <a:lnSpc>
                <a:spcPct val="15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50000"/>
              </a:lnSpc>
              <a:spcBef>
                <a:spcPts val="0"/>
              </a:spcBef>
              <a:spcAft>
                <a:spcPts val="800"/>
              </a:spcAf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code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Greeting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PersistenceManager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nhờ</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PersistenceManagerFactory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makePersistent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52CF78C-8F31-41FC-B098-9210C64D23D5}"/>
              </a:ext>
            </a:extLst>
          </p:cNvPr>
          <p:cNvPicPr/>
          <p:nvPr/>
        </p:nvPicPr>
        <p:blipFill>
          <a:blip r:embed="rId2">
            <a:extLst>
              <a:ext uri="{28A0092B-C50C-407E-A947-70E740481C1C}">
                <a14:useLocalDpi xmlns:a14="http://schemas.microsoft.com/office/drawing/2010/main" val="0"/>
              </a:ext>
            </a:extLst>
          </a:blip>
          <a:stretch>
            <a:fillRect/>
          </a:stretch>
        </p:blipFill>
        <p:spPr>
          <a:xfrm>
            <a:off x="2922471" y="1777502"/>
            <a:ext cx="3924300" cy="4460705"/>
          </a:xfrm>
          <a:prstGeom prst="rect">
            <a:avLst/>
          </a:prstGeom>
        </p:spPr>
      </p:pic>
    </p:spTree>
    <p:extLst>
      <p:ext uri="{BB962C8B-B14F-4D97-AF65-F5344CB8AC3E}">
        <p14:creationId xmlns:p14="http://schemas.microsoft.com/office/powerpoint/2010/main" val="33476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arn(inVertic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inVertical)">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D6CD20-7E97-46EE-AD90-55408EF1D4F1}"/>
              </a:ext>
            </a:extLst>
          </p:cNvPr>
          <p:cNvSpPr>
            <a:spLocks noGrp="1"/>
          </p:cNvSpPr>
          <p:nvPr>
            <p:ph type="body" idx="1"/>
          </p:nvPr>
        </p:nvSpPr>
        <p:spPr>
          <a:xfrm>
            <a:off x="2312000" y="355107"/>
            <a:ext cx="9317748" cy="6415760"/>
          </a:xfrm>
        </p:spPr>
        <p:txBody>
          <a:bodyPr/>
          <a:lstStyle/>
          <a:p>
            <a:pPr marL="0" marR="0" algn="ctr">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d.PMF</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file: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PersistenceManager</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class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PersistenceManagerFactory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PMF.java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a:t>
            </a:r>
          </a:p>
          <a:p>
            <a:pPr marL="0" marR="0">
              <a:lnSpc>
                <a:spcPct val="107000"/>
              </a:lnSpc>
              <a:spcBef>
                <a:spcPts val="0"/>
              </a:spcBef>
              <a:spcAft>
                <a:spcPts val="800"/>
              </a:spcAft>
            </a:pPr>
            <a:endParaRPr lang="en-US" dirty="0">
              <a:solidFill>
                <a:schemeClr val="bg1"/>
              </a:solidFill>
            </a:endParaRPr>
          </a:p>
        </p:txBody>
      </p:sp>
      <p:pic>
        <p:nvPicPr>
          <p:cNvPr id="5" name="Picture 4">
            <a:extLst>
              <a:ext uri="{FF2B5EF4-FFF2-40B4-BE49-F238E27FC236}">
                <a16:creationId xmlns:a16="http://schemas.microsoft.com/office/drawing/2014/main" id="{1A4CCB1C-09D6-4506-B3D5-97AC5FE360DA}"/>
              </a:ext>
            </a:extLst>
          </p:cNvPr>
          <p:cNvPicPr/>
          <p:nvPr/>
        </p:nvPicPr>
        <p:blipFill>
          <a:blip r:embed="rId2">
            <a:extLst>
              <a:ext uri="{28A0092B-C50C-407E-A947-70E740481C1C}">
                <a14:useLocalDpi xmlns:a14="http://schemas.microsoft.com/office/drawing/2010/main" val="0"/>
              </a:ext>
            </a:extLst>
          </a:blip>
          <a:stretch>
            <a:fillRect/>
          </a:stretch>
        </p:blipFill>
        <p:spPr>
          <a:xfrm>
            <a:off x="4253374" y="2872342"/>
            <a:ext cx="4579908" cy="2551914"/>
          </a:xfrm>
          <a:prstGeom prst="rect">
            <a:avLst/>
          </a:prstGeom>
        </p:spPr>
      </p:pic>
    </p:spTree>
    <p:extLst>
      <p:ext uri="{BB962C8B-B14F-4D97-AF65-F5344CB8AC3E}">
        <p14:creationId xmlns:p14="http://schemas.microsoft.com/office/powerpoint/2010/main" val="12569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1)">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C0C1FC-6A24-4A98-9425-19961DA8527F}"/>
              </a:ext>
            </a:extLst>
          </p:cNvPr>
          <p:cNvSpPr>
            <a:spLocks noGrp="1"/>
          </p:cNvSpPr>
          <p:nvPr>
            <p:ph type="body" idx="1"/>
          </p:nvPr>
        </p:nvSpPr>
        <p:spPr>
          <a:xfrm>
            <a:off x="2310267" y="-221942"/>
            <a:ext cx="9434890" cy="6809173"/>
          </a:xfrm>
        </p:spPr>
        <p:txBody>
          <a:bodyPr/>
          <a:lstStyle/>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219169" lvl="2" indent="457200">
              <a:lnSpc>
                <a:spcPct val="150000"/>
              </a:lnSpc>
              <a:spcAft>
                <a:spcPts val="800"/>
              </a:spcAft>
            </a:pP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e.Getting.java</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609585" lvl="1" indent="457200">
              <a:lnSpc>
                <a:spcPct val="150000"/>
              </a:lnSpc>
              <a:spcAft>
                <a:spcPts val="800"/>
              </a:spcAf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Greeting.java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D11CD78-D291-4D16-875D-AD9F584D828B}"/>
              </a:ext>
            </a:extLst>
          </p:cNvPr>
          <p:cNvPicPr/>
          <p:nvPr/>
        </p:nvPicPr>
        <p:blipFill>
          <a:blip r:embed="rId2">
            <a:extLst>
              <a:ext uri="{28A0092B-C50C-407E-A947-70E740481C1C}">
                <a14:useLocalDpi xmlns:a14="http://schemas.microsoft.com/office/drawing/2010/main" val="0"/>
              </a:ext>
            </a:extLst>
          </a:blip>
          <a:stretch>
            <a:fillRect/>
          </a:stretch>
        </p:blipFill>
        <p:spPr>
          <a:xfrm>
            <a:off x="4136995" y="1394748"/>
            <a:ext cx="4731798" cy="4544413"/>
          </a:xfrm>
          <a:prstGeom prst="rect">
            <a:avLst/>
          </a:prstGeom>
        </p:spPr>
      </p:pic>
    </p:spTree>
    <p:extLst>
      <p:ext uri="{BB962C8B-B14F-4D97-AF65-F5344CB8AC3E}">
        <p14:creationId xmlns:p14="http://schemas.microsoft.com/office/powerpoint/2010/main" val="332069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E1011-EE41-4649-B415-009B8F9952CD}"/>
              </a:ext>
            </a:extLst>
          </p:cNvPr>
          <p:cNvSpPr>
            <a:spLocks noGrp="1"/>
          </p:cNvSpPr>
          <p:nvPr>
            <p:ph type="body" idx="1"/>
          </p:nvPr>
        </p:nvSpPr>
        <p:spPr>
          <a:xfrm>
            <a:off x="2017303" y="1589103"/>
            <a:ext cx="9186316" cy="3364637"/>
          </a:xfrm>
        </p:spPr>
        <p:txBody>
          <a:bodyPr/>
          <a:lstStyle/>
          <a:p>
            <a:pPr marL="0" marR="0">
              <a:lnSpc>
                <a:spcPct val="150000"/>
              </a:lnSpc>
              <a:spcBef>
                <a:spcPts val="0"/>
              </a:spcBef>
              <a:spcAft>
                <a:spcPts val="800"/>
              </a:spcAft>
              <a:tabLst>
                <a:tab pos="795655"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author, content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date. Ba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chú</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@Persistence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DataNuclcus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App.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795655"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f.jdoconfig.xmlfile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795655"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war/WEB-INF/classes/META-INF/,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jdoconfig.xml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APP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tabLst>
                <a:tab pos="795655" algn="l"/>
              </a:tabLs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86262" indent="0">
              <a:buNone/>
            </a:pPr>
            <a:endParaRPr lang="en-US" dirty="0"/>
          </a:p>
        </p:txBody>
      </p:sp>
    </p:spTree>
    <p:extLst>
      <p:ext uri="{BB962C8B-B14F-4D97-AF65-F5344CB8AC3E}">
        <p14:creationId xmlns:p14="http://schemas.microsoft.com/office/powerpoint/2010/main" val="403725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87ECA2-4CAF-4DA3-867A-3AAAF90983F3}"/>
              </a:ext>
            </a:extLst>
          </p:cNvPr>
          <p:cNvSpPr>
            <a:spLocks noGrp="1"/>
          </p:cNvSpPr>
          <p:nvPr>
            <p:ph type="body" idx="1"/>
          </p:nvPr>
        </p:nvSpPr>
        <p:spPr>
          <a:xfrm>
            <a:off x="2310266" y="612558"/>
            <a:ext cx="9532545" cy="5992427"/>
          </a:xfrm>
        </p:spPr>
        <p:txBody>
          <a:bodyPr/>
          <a:lstStyle/>
          <a:p>
            <a:pPr>
              <a:lnSpc>
                <a:spcPct val="150000"/>
              </a:lnSpc>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war/WEB-INF/classes/META-INF/,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jdoconfig.xml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APP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tảng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7B4A5EB-2A40-4A5D-9A45-087C0C2B66C4}"/>
              </a:ext>
            </a:extLst>
          </p:cNvPr>
          <p:cNvPicPr/>
          <p:nvPr/>
        </p:nvPicPr>
        <p:blipFill>
          <a:blip r:embed="rId2">
            <a:extLst>
              <a:ext uri="{28A0092B-C50C-407E-A947-70E740481C1C}">
                <a14:useLocalDpi xmlns:a14="http://schemas.microsoft.com/office/drawing/2010/main" val="0"/>
              </a:ext>
            </a:extLst>
          </a:blip>
          <a:stretch>
            <a:fillRect/>
          </a:stretch>
        </p:blipFill>
        <p:spPr>
          <a:xfrm>
            <a:off x="4150375" y="1741619"/>
            <a:ext cx="4787006" cy="4503823"/>
          </a:xfrm>
          <a:prstGeom prst="rect">
            <a:avLst/>
          </a:prstGeom>
        </p:spPr>
      </p:pic>
    </p:spTree>
    <p:extLst>
      <p:ext uri="{BB962C8B-B14F-4D97-AF65-F5344CB8AC3E}">
        <p14:creationId xmlns:p14="http://schemas.microsoft.com/office/powerpoint/2010/main" val="366209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04D9C2-4A5D-4414-BE31-DFBAFDF39BD9}"/>
              </a:ext>
            </a:extLst>
          </p:cNvPr>
          <p:cNvSpPr>
            <a:spLocks noGrp="1"/>
          </p:cNvSpPr>
          <p:nvPr>
            <p:ph type="body" idx="1"/>
          </p:nvPr>
        </p:nvSpPr>
        <p:spPr>
          <a:xfrm>
            <a:off x="2585474" y="319596"/>
            <a:ext cx="8911108" cy="6081204"/>
          </a:xfrm>
        </p:spPr>
        <p:txBody>
          <a:bodyPr/>
          <a:lstStyle/>
          <a:p>
            <a:pPr marL="0" marR="0">
              <a:lnSpc>
                <a:spcPct val="150000"/>
              </a:lnSpc>
              <a:spcBef>
                <a:spcPts val="0"/>
              </a:spcBef>
              <a:spcAft>
                <a:spcPts val="800"/>
              </a:spcAft>
              <a:tabLst>
                <a:tab pos="949960" algn="l"/>
              </a:tabLst>
            </a:pPr>
            <a:r>
              <a:rPr lang="en-US" sz="18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g.guestbook.jsp</a:t>
            </a: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file: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50000"/>
              </a:lnSpc>
              <a:spcBef>
                <a:spcPts val="0"/>
              </a:spcBef>
              <a:spcAft>
                <a:spcPts val="800"/>
              </a:spcAft>
              <a:tabLst>
                <a:tab pos="94996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guestbook.jsp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post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luận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C08B9AF2-E362-48C4-B66A-867CFB844ED9}"/>
              </a:ext>
            </a:extLst>
          </p:cNvPr>
          <p:cNvPicPr/>
          <p:nvPr/>
        </p:nvPicPr>
        <p:blipFill>
          <a:blip r:embed="rId2">
            <a:extLst>
              <a:ext uri="{28A0092B-C50C-407E-A947-70E740481C1C}">
                <a14:useLocalDpi xmlns:a14="http://schemas.microsoft.com/office/drawing/2010/main" val="0"/>
              </a:ext>
            </a:extLst>
          </a:blip>
          <a:stretch>
            <a:fillRect/>
          </a:stretch>
        </p:blipFill>
        <p:spPr>
          <a:xfrm>
            <a:off x="4347527" y="1736869"/>
            <a:ext cx="4689941" cy="4663931"/>
          </a:xfrm>
          <a:prstGeom prst="rect">
            <a:avLst/>
          </a:prstGeom>
        </p:spPr>
      </p:pic>
    </p:spTree>
    <p:extLst>
      <p:ext uri="{BB962C8B-B14F-4D97-AF65-F5344CB8AC3E}">
        <p14:creationId xmlns:p14="http://schemas.microsoft.com/office/powerpoint/2010/main" val="396160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2F2C67-D16E-40E9-BC48-769663AB6DEC}"/>
              </a:ext>
            </a:extLst>
          </p:cNvPr>
          <p:cNvSpPr>
            <a:spLocks noGrp="1"/>
          </p:cNvSpPr>
          <p:nvPr>
            <p:ph type="body" idx="1"/>
          </p:nvPr>
        </p:nvSpPr>
        <p:spPr>
          <a:xfrm>
            <a:off x="2017304" y="219244"/>
            <a:ext cx="9869896" cy="6225943"/>
          </a:xfrm>
        </p:spPr>
        <p:txBody>
          <a:bodyPr/>
          <a:lstStyle/>
          <a:p>
            <a:pPr marL="1828754" lvl="3">
              <a:lnSpc>
                <a:spcPct val="150000"/>
              </a:lnSpc>
              <a:spcAft>
                <a:spcPts val="800"/>
              </a:spcAft>
              <a:tabLst>
                <a:tab pos="1173480" algn="l"/>
              </a:tabLst>
            </a:pP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h.web.xml file: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Khi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servlet class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fnawfm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servlet.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8EFB61F-F6DD-4907-8482-A207FB0DBE59}"/>
              </a:ext>
            </a:extLst>
          </p:cNvPr>
          <p:cNvPicPr/>
          <p:nvPr/>
        </p:nvPicPr>
        <p:blipFill>
          <a:blip r:embed="rId2">
            <a:extLst>
              <a:ext uri="{28A0092B-C50C-407E-A947-70E740481C1C}">
                <a14:useLocalDpi xmlns:a14="http://schemas.microsoft.com/office/drawing/2010/main" val="0"/>
              </a:ext>
            </a:extLst>
          </a:blip>
          <a:stretch>
            <a:fillRect/>
          </a:stretch>
        </p:blipFill>
        <p:spPr>
          <a:xfrm>
            <a:off x="4013668" y="2141072"/>
            <a:ext cx="5318760" cy="4604216"/>
          </a:xfrm>
          <a:prstGeom prst="rect">
            <a:avLst/>
          </a:prstGeom>
        </p:spPr>
      </p:pic>
    </p:spTree>
    <p:extLst>
      <p:ext uri="{BB962C8B-B14F-4D97-AF65-F5344CB8AC3E}">
        <p14:creationId xmlns:p14="http://schemas.microsoft.com/office/powerpoint/2010/main" val="3811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1A01FF-493C-4FCC-BAEE-C826DEA5E095}"/>
              </a:ext>
            </a:extLst>
          </p:cNvPr>
          <p:cNvSpPr>
            <a:spLocks noGrp="1"/>
          </p:cNvSpPr>
          <p:nvPr>
            <p:ph type="body" idx="1"/>
          </p:nvPr>
        </p:nvSpPr>
        <p:spPr>
          <a:xfrm>
            <a:off x="2310267" y="97654"/>
            <a:ext cx="9701220" cy="6498455"/>
          </a:xfrm>
        </p:spPr>
        <p:txBody>
          <a:bodyPr/>
          <a:lstStyle/>
          <a:p>
            <a:pPr marL="0" marR="0">
              <a:lnSpc>
                <a:spcPct val="107000"/>
              </a:lnSpc>
              <a:spcBef>
                <a:spcPts val="0"/>
              </a:spcBef>
              <a:spcAft>
                <a:spcPts val="800"/>
              </a:spcAft>
              <a:tabLst>
                <a:tab pos="1173480" algn="l"/>
              </a:tabLst>
            </a:pPr>
            <a:r>
              <a:rPr lang="en-US" sz="18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i.theappengine-web.xml:</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appengine-web.xml,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nằm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WEB-INF/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(Eclipse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tĩnh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JSP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appengine-web.xml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2E32E33-B580-4FA1-A218-AA19DFD02201}"/>
              </a:ext>
            </a:extLst>
          </p:cNvPr>
          <p:cNvPicPr/>
          <p:nvPr/>
        </p:nvPicPr>
        <p:blipFill>
          <a:blip r:embed="rId2">
            <a:extLst>
              <a:ext uri="{28A0092B-C50C-407E-A947-70E740481C1C}">
                <a14:useLocalDpi xmlns:a14="http://schemas.microsoft.com/office/drawing/2010/main" val="0"/>
              </a:ext>
            </a:extLst>
          </a:blip>
          <a:stretch>
            <a:fillRect/>
          </a:stretch>
        </p:blipFill>
        <p:spPr>
          <a:xfrm>
            <a:off x="3547914" y="3753774"/>
            <a:ext cx="7087535" cy="2478349"/>
          </a:xfrm>
          <a:prstGeom prst="rect">
            <a:avLst/>
          </a:prstGeom>
        </p:spPr>
      </p:pic>
    </p:spTree>
    <p:extLst>
      <p:ext uri="{BB962C8B-B14F-4D97-AF65-F5344CB8AC3E}">
        <p14:creationId xmlns:p14="http://schemas.microsoft.com/office/powerpoint/2010/main" val="206742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591880-5293-4C7D-8BFC-6F19524A5460}"/>
              </a:ext>
            </a:extLst>
          </p:cNvPr>
          <p:cNvSpPr>
            <a:spLocks noGrp="1"/>
          </p:cNvSpPr>
          <p:nvPr>
            <p:ph type="body" idx="1"/>
          </p:nvPr>
        </p:nvSpPr>
        <p:spPr>
          <a:xfrm>
            <a:off x="2274755" y="745724"/>
            <a:ext cx="9568055" cy="3906175"/>
          </a:xfrm>
        </p:spPr>
        <p:txBody>
          <a:bodyPr/>
          <a:lstStyle/>
          <a:p>
            <a:pPr marL="0" marR="0">
              <a:lnSpc>
                <a:spcPct val="150000"/>
              </a:lnSpc>
              <a:spcBef>
                <a:spcPts val="0"/>
              </a:spcBef>
              <a:spcAft>
                <a:spcPts val="800"/>
              </a:spcAft>
              <a:tabLst>
                <a:tab pos="1173480"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upload code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App Engine ta dung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lệnh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SKD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appcfg.cmd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 ID application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upload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 application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40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513CAB5-0D50-4C1D-8D8D-B60F111EA4D7}"/>
              </a:ext>
            </a:extLst>
          </p:cNvPr>
          <p:cNvGraphicFramePr/>
          <p:nvPr>
            <p:extLst>
              <p:ext uri="{D42A27DB-BD31-4B8C-83A1-F6EECF244321}">
                <p14:modId xmlns:p14="http://schemas.microsoft.com/office/powerpoint/2010/main" val="2663997717"/>
              </p:ext>
            </p:extLst>
          </p:nvPr>
        </p:nvGraphicFramePr>
        <p:xfrm>
          <a:off x="1960979" y="2305754"/>
          <a:ext cx="8128000" cy="294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3CD5A0D-C366-4718-879E-01483F052083}"/>
              </a:ext>
            </a:extLst>
          </p:cNvPr>
          <p:cNvSpPr txBox="1"/>
          <p:nvPr/>
        </p:nvSpPr>
        <p:spPr>
          <a:xfrm>
            <a:off x="2978458" y="3170799"/>
            <a:ext cx="6294268" cy="307777"/>
          </a:xfrm>
          <a:prstGeom prst="rect">
            <a:avLst/>
          </a:prstGeom>
          <a:noFill/>
        </p:spPr>
        <p:txBody>
          <a:bodyPr wrap="square">
            <a:spAutoFit/>
          </a:bodyPr>
          <a:lstStyle/>
          <a:p>
            <a:endParaRPr lang="en-US" dirty="0"/>
          </a:p>
        </p:txBody>
      </p:sp>
      <p:sp>
        <p:nvSpPr>
          <p:cNvPr id="9" name="Rectangle: Rounded Corners 4">
            <a:extLst>
              <a:ext uri="{FF2B5EF4-FFF2-40B4-BE49-F238E27FC236}">
                <a16:creationId xmlns:a16="http://schemas.microsoft.com/office/drawing/2014/main" id="{9912EA6C-48DE-4BFA-B3D1-E47AA01335C6}"/>
              </a:ext>
            </a:extLst>
          </p:cNvPr>
          <p:cNvSpPr txBox="1"/>
          <p:nvPr/>
        </p:nvSpPr>
        <p:spPr>
          <a:xfrm>
            <a:off x="1960979" y="5306250"/>
            <a:ext cx="5626194" cy="586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endParaRPr lang="en-US" sz="2200" kern="1200"/>
          </a:p>
        </p:txBody>
      </p:sp>
      <p:graphicFrame>
        <p:nvGraphicFramePr>
          <p:cNvPr id="21" name="Diagram 20">
            <a:extLst>
              <a:ext uri="{FF2B5EF4-FFF2-40B4-BE49-F238E27FC236}">
                <a16:creationId xmlns:a16="http://schemas.microsoft.com/office/drawing/2014/main" id="{34BF5BDB-D488-4F12-8905-20129FC56590}"/>
              </a:ext>
            </a:extLst>
          </p:cNvPr>
          <p:cNvGraphicFramePr/>
          <p:nvPr>
            <p:extLst>
              <p:ext uri="{D42A27DB-BD31-4B8C-83A1-F6EECF244321}">
                <p14:modId xmlns:p14="http://schemas.microsoft.com/office/powerpoint/2010/main" val="167738771"/>
              </p:ext>
            </p:extLst>
          </p:nvPr>
        </p:nvGraphicFramePr>
        <p:xfrm>
          <a:off x="2032000" y="1068522"/>
          <a:ext cx="8128000" cy="56550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Arrow: Striped Right 3">
            <a:extLst>
              <a:ext uri="{FF2B5EF4-FFF2-40B4-BE49-F238E27FC236}">
                <a16:creationId xmlns:a16="http://schemas.microsoft.com/office/drawing/2014/main" id="{15F708AE-7495-4220-B65E-05B02378DE6D}"/>
              </a:ext>
            </a:extLst>
          </p:cNvPr>
          <p:cNvSpPr/>
          <p:nvPr/>
        </p:nvSpPr>
        <p:spPr>
          <a:xfrm>
            <a:off x="3298970" y="0"/>
            <a:ext cx="3328073" cy="965716"/>
          </a:xfrm>
          <a:prstGeom prst="strip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err="1">
                <a:solidFill>
                  <a:srgbClr val="FF0000"/>
                </a:solidFill>
              </a:rPr>
              <a:t>Nội</a:t>
            </a:r>
            <a:r>
              <a:rPr lang="en-US" sz="2400" dirty="0">
                <a:solidFill>
                  <a:srgbClr val="FF0000"/>
                </a:solidFill>
              </a:rPr>
              <a:t> dung:</a:t>
            </a:r>
          </a:p>
        </p:txBody>
      </p:sp>
    </p:spTree>
    <p:extLst>
      <p:ext uri="{BB962C8B-B14F-4D97-AF65-F5344CB8AC3E}">
        <p14:creationId xmlns:p14="http://schemas.microsoft.com/office/powerpoint/2010/main" val="336484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4D31DC-35E3-4C94-A2D9-A2711B89B423}"/>
              </a:ext>
            </a:extLst>
          </p:cNvPr>
          <p:cNvSpPr>
            <a:spLocks noGrp="1"/>
          </p:cNvSpPr>
          <p:nvPr>
            <p:ph type="body" idx="1"/>
          </p:nvPr>
        </p:nvSpPr>
        <p:spPr>
          <a:xfrm>
            <a:off x="2310267" y="301841"/>
            <a:ext cx="9381624" cy="6241002"/>
          </a:xfrm>
        </p:spPr>
        <p:txBody>
          <a:bodyPr/>
          <a:lstStyle/>
          <a:p>
            <a:pPr>
              <a:lnSpc>
                <a:spcPct val="150000"/>
              </a:lnSpc>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war/WEB-INF/appengine-web.xml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file appengine-web.xml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ID application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thẻ</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&lt;application&gt;&lt;/application&gt;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rồi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save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8AE03BB-F05F-4BB6-B947-C657875D6C26}"/>
              </a:ext>
            </a:extLst>
          </p:cNvPr>
          <p:cNvPicPr/>
          <p:nvPr/>
        </p:nvPicPr>
        <p:blipFill>
          <a:blip r:embed="rId2"/>
          <a:stretch>
            <a:fillRect/>
          </a:stretch>
        </p:blipFill>
        <p:spPr>
          <a:xfrm>
            <a:off x="3124199" y="1526959"/>
            <a:ext cx="7333695" cy="4057095"/>
          </a:xfrm>
          <a:prstGeom prst="rect">
            <a:avLst/>
          </a:prstGeom>
        </p:spPr>
      </p:pic>
    </p:spTree>
    <p:extLst>
      <p:ext uri="{BB962C8B-B14F-4D97-AF65-F5344CB8AC3E}">
        <p14:creationId xmlns:p14="http://schemas.microsoft.com/office/powerpoint/2010/main" val="16941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137767-03E0-473A-88BE-1F10DA6D19B5}"/>
              </a:ext>
            </a:extLst>
          </p:cNvPr>
          <p:cNvSpPr>
            <a:spLocks noGrp="1"/>
          </p:cNvSpPr>
          <p:nvPr>
            <p:ph type="body" idx="1"/>
          </p:nvPr>
        </p:nvSpPr>
        <p:spPr>
          <a:xfrm>
            <a:off x="2310267" y="452761"/>
            <a:ext cx="9124172" cy="6019060"/>
          </a:xfrm>
        </p:spPr>
        <p:txBody>
          <a:bodyPr/>
          <a:lstStyle/>
          <a:p>
            <a:pPr marL="0" marR="0">
              <a:lnSpc>
                <a:spcPct val="150000"/>
              </a:lnSpc>
              <a:spcBef>
                <a:spcPts val="0"/>
              </a:spcBef>
              <a:spcAft>
                <a:spcPts val="800"/>
              </a:spcAft>
              <a:tabLst>
                <a:tab pos="1173480"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Bắt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upload: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Sau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nén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 ổ D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D:\appengine-java-sdk,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cmd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gõ</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1173480" algn="l"/>
              </a:tabLs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ổ 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4DCFD68-359F-44CE-A358-F79336487F1E}"/>
              </a:ext>
            </a:extLst>
          </p:cNvPr>
          <p:cNvPicPr/>
          <p:nvPr/>
        </p:nvPicPr>
        <p:blipFill>
          <a:blip r:embed="rId2"/>
          <a:stretch>
            <a:fillRect/>
          </a:stretch>
        </p:blipFill>
        <p:spPr>
          <a:xfrm>
            <a:off x="2432115" y="2346802"/>
            <a:ext cx="7532017" cy="3111317"/>
          </a:xfrm>
          <a:prstGeom prst="rect">
            <a:avLst/>
          </a:prstGeom>
        </p:spPr>
      </p:pic>
    </p:spTree>
    <p:extLst>
      <p:ext uri="{BB962C8B-B14F-4D97-AF65-F5344CB8AC3E}">
        <p14:creationId xmlns:p14="http://schemas.microsoft.com/office/powerpoint/2010/main" val="363607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554232-D856-4A31-B3B6-58903121A8F5}"/>
              </a:ext>
            </a:extLst>
          </p:cNvPr>
          <p:cNvSpPr>
            <a:spLocks noGrp="1"/>
          </p:cNvSpPr>
          <p:nvPr>
            <p:ph type="body" idx="1"/>
          </p:nvPr>
        </p:nvSpPr>
        <p:spPr>
          <a:xfrm>
            <a:off x="2310266" y="395926"/>
            <a:ext cx="9133873" cy="5901179"/>
          </a:xfrm>
        </p:spPr>
        <p:txBody>
          <a:bodyPr/>
          <a:lstStyle/>
          <a:p>
            <a:pPr>
              <a:lnSpc>
                <a:spcPct val="150000"/>
              </a:lnSpc>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Gõ</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D:\\appengine-java-sdk\bin\appcfg.cmd update D:\guestbook\war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upload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vẽ</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pPr marL="186262" indent="0">
              <a:lnSpc>
                <a:spcPct val="15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mail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pass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nếu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upload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B4942B8-A67C-4B46-AC2B-83F4366B42DE}"/>
              </a:ext>
            </a:extLst>
          </p:cNvPr>
          <p:cNvPicPr/>
          <p:nvPr/>
        </p:nvPicPr>
        <p:blipFill>
          <a:blip r:embed="rId2"/>
          <a:stretch>
            <a:fillRect/>
          </a:stretch>
        </p:blipFill>
        <p:spPr>
          <a:xfrm>
            <a:off x="3764000" y="1252329"/>
            <a:ext cx="5943600" cy="2512876"/>
          </a:xfrm>
          <a:prstGeom prst="rect">
            <a:avLst/>
          </a:prstGeom>
        </p:spPr>
      </p:pic>
      <p:pic>
        <p:nvPicPr>
          <p:cNvPr id="5" name="Picture 4">
            <a:extLst>
              <a:ext uri="{FF2B5EF4-FFF2-40B4-BE49-F238E27FC236}">
                <a16:creationId xmlns:a16="http://schemas.microsoft.com/office/drawing/2014/main" id="{A5F21CE3-A54B-45F7-9F3F-05152443E9CA}"/>
              </a:ext>
            </a:extLst>
          </p:cNvPr>
          <p:cNvPicPr/>
          <p:nvPr/>
        </p:nvPicPr>
        <p:blipFill>
          <a:blip r:embed="rId3"/>
          <a:stretch>
            <a:fillRect/>
          </a:stretch>
        </p:blipFill>
        <p:spPr>
          <a:xfrm>
            <a:off x="3905402" y="4621608"/>
            <a:ext cx="5943600" cy="1939448"/>
          </a:xfrm>
          <a:prstGeom prst="rect">
            <a:avLst/>
          </a:prstGeom>
        </p:spPr>
      </p:pic>
    </p:spTree>
    <p:extLst>
      <p:ext uri="{BB962C8B-B14F-4D97-AF65-F5344CB8AC3E}">
        <p14:creationId xmlns:p14="http://schemas.microsoft.com/office/powerpoint/2010/main" val="259858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arn(inVertic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74C6-B890-4020-A683-9CB2768B4313}"/>
              </a:ext>
            </a:extLst>
          </p:cNvPr>
          <p:cNvSpPr>
            <a:spLocks noGrp="1"/>
          </p:cNvSpPr>
          <p:nvPr>
            <p:ph type="ctrTitle"/>
          </p:nvPr>
        </p:nvSpPr>
        <p:spPr/>
        <p:txBody>
          <a:bodyPr/>
          <a:lstStyle/>
          <a:p>
            <a:r>
              <a:rPr lang="en-US" dirty="0" err="1">
                <a:solidFill>
                  <a:srgbClr val="FFC000"/>
                </a:solidFill>
                <a:latin typeface="Mongolian Baiti" panose="03000500000000000000" pitchFamily="66" charset="0"/>
                <a:cs typeface="Mongolian Baiti" panose="03000500000000000000" pitchFamily="66" charset="0"/>
              </a:rPr>
              <a:t>Bài</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báo</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cáo</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của</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chúng</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em</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xin</a:t>
            </a:r>
            <a:r>
              <a:rPr lang="en-US" dirty="0">
                <a:solidFill>
                  <a:srgbClr val="FFC000"/>
                </a:solidFill>
                <a:latin typeface="Mongolian Baiti" panose="03000500000000000000" pitchFamily="66" charset="0"/>
                <a:cs typeface="Mongolian Baiti" panose="03000500000000000000" pitchFamily="66" charset="0"/>
              </a:rPr>
              <a:t> </a:t>
            </a:r>
            <a:r>
              <a:rPr lang="en-US" dirty="0" err="1">
                <a:solidFill>
                  <a:srgbClr val="FFC000"/>
                </a:solidFill>
                <a:latin typeface="Mongolian Baiti" panose="03000500000000000000" pitchFamily="66" charset="0"/>
                <a:cs typeface="Mongolian Baiti" panose="03000500000000000000" pitchFamily="66" charset="0"/>
              </a:rPr>
              <a:t>hết</a:t>
            </a:r>
            <a:r>
              <a:rPr lang="en-US" dirty="0">
                <a:solidFill>
                  <a:srgbClr val="FFC000"/>
                </a:solidFill>
                <a:latin typeface="Mongolian Baiti" panose="03000500000000000000" pitchFamily="66" charset="0"/>
                <a:cs typeface="Mongolian Baiti" panose="03000500000000000000" pitchFamily="66" charset="0"/>
              </a:rPr>
              <a:t>!</a:t>
            </a:r>
          </a:p>
        </p:txBody>
      </p:sp>
    </p:spTree>
    <p:extLst>
      <p:ext uri="{BB962C8B-B14F-4D97-AF65-F5344CB8AC3E}">
        <p14:creationId xmlns:p14="http://schemas.microsoft.com/office/powerpoint/2010/main" val="394809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A8DC-2EF2-4A3D-83C2-DCB735EB537A}"/>
              </a:ext>
            </a:extLst>
          </p:cNvPr>
          <p:cNvSpPr>
            <a:spLocks noGrp="1"/>
          </p:cNvSpPr>
          <p:nvPr>
            <p:ph type="title"/>
          </p:nvPr>
        </p:nvSpPr>
        <p:spPr>
          <a:xfrm>
            <a:off x="103695" y="273376"/>
            <a:ext cx="12000321" cy="672055"/>
          </a:xfrm>
        </p:spPr>
        <p:txBody>
          <a:bodyPr>
            <a:noAutofit/>
          </a:bodyPr>
          <a:lstStyle/>
          <a:p>
            <a:pPr algn="just"/>
            <a:r>
              <a:rPr lang="en-US" sz="31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CHƯƠNG I: NGHIÊN CỨU CÔNG NGHỆ ĐIỆN TOÁN ĐÁM MÂY</a:t>
            </a:r>
            <a:endParaRPr lang="en-US" sz="3100" dirty="0">
              <a:solidFill>
                <a:srgbClr val="FF0000"/>
              </a:solidFill>
            </a:endParaRPr>
          </a:p>
        </p:txBody>
      </p:sp>
      <p:sp>
        <p:nvSpPr>
          <p:cNvPr id="3" name="Text Placeholder 2">
            <a:extLst>
              <a:ext uri="{FF2B5EF4-FFF2-40B4-BE49-F238E27FC236}">
                <a16:creationId xmlns:a16="http://schemas.microsoft.com/office/drawing/2014/main" id="{F1A4F722-6488-4FC7-8015-10907D037062}"/>
              </a:ext>
            </a:extLst>
          </p:cNvPr>
          <p:cNvSpPr>
            <a:spLocks noGrp="1"/>
          </p:cNvSpPr>
          <p:nvPr>
            <p:ph type="body" idx="1"/>
          </p:nvPr>
        </p:nvSpPr>
        <p:spPr>
          <a:xfrm>
            <a:off x="1306497" y="1905858"/>
            <a:ext cx="9579005" cy="4344112"/>
          </a:xfrm>
        </p:spPr>
        <p:txBody>
          <a:bodyPr/>
          <a:lstStyle/>
          <a:p>
            <a:pPr marL="795846" lvl="2" indent="0" algn="just">
              <a:lnSpc>
                <a:spcPct val="150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1800" b="1" dirty="0" err="1">
                <a:solidFill>
                  <a:schemeClr val="bg1"/>
                </a:solidFill>
                <a:effectLst/>
                <a:latin typeface="Times New Roman" panose="02020603050405020304" pitchFamily="18" charset="0"/>
                <a:ea typeface="Calibri" panose="020F0502020204030204" pitchFamily="34" charset="0"/>
              </a:rPr>
              <a:t>Điện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toán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đám</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mây</a:t>
            </a:r>
            <a:r>
              <a:rPr lang="en-US" sz="1800" dirty="0">
                <a:solidFill>
                  <a:schemeClr val="bg1"/>
                </a:solidFill>
                <a:effectLst/>
                <a:latin typeface="Times New Roman" panose="02020603050405020304" pitchFamily="18" charset="0"/>
                <a:ea typeface="Calibri" panose="020F0502020204030204" pitchFamily="34" charset="0"/>
              </a:rPr>
              <a:t> (</a:t>
            </a: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tooltip="Tiếng Anh">
                  <a:extLst>
                    <a:ext uri="{A12FA001-AC4F-418D-AE19-62706E023703}">
                      <ahyp:hlinkClr xmlns:ahyp="http://schemas.microsoft.com/office/drawing/2018/hyperlinkcolor" val="tx"/>
                    </a:ext>
                  </a:extLst>
                </a:hlinkClick>
              </a:rPr>
              <a:t>tiếng</a:t>
            </a:r>
            <a:r>
              <a:rPr lang="en-US"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tooltip="Tiếng Anh">
                  <a:extLst>
                    <a:ext uri="{A12FA001-AC4F-418D-AE19-62706E023703}">
                      <ahyp:hlinkClr xmlns:ahyp="http://schemas.microsoft.com/office/drawing/2018/hyperlinkcolor" val="tx"/>
                    </a:ext>
                  </a:extLst>
                </a:hlinkClick>
              </a:rPr>
              <a:t> Anh</a:t>
            </a:r>
            <a:r>
              <a:rPr lang="en-US" sz="1800" dirty="0">
                <a:solidFill>
                  <a:schemeClr val="bg1"/>
                </a:solidFill>
                <a:effectLst/>
                <a:latin typeface="Times New Roman" panose="02020603050405020304" pitchFamily="18" charset="0"/>
                <a:ea typeface="Calibri" panose="020F0502020204030204" pitchFamily="34" charset="0"/>
              </a:rPr>
              <a:t>:</a:t>
            </a:r>
            <a:r>
              <a:rPr lang="en-US" sz="1800" dirty="0">
                <a:solidFill>
                  <a:srgbClr val="FFFF00"/>
                </a:solidFill>
                <a:effectLst/>
                <a:latin typeface="Times New Roman" panose="02020603050405020304" pitchFamily="18" charset="0"/>
                <a:ea typeface="Calibri" panose="020F0502020204030204" pitchFamily="34" charset="0"/>
              </a:rPr>
              <a:t> </a:t>
            </a:r>
            <a:r>
              <a:rPr lang="en-US" sz="1800" i="1" dirty="0">
                <a:solidFill>
                  <a:srgbClr val="FFFF00"/>
                </a:solidFill>
                <a:effectLst/>
                <a:latin typeface="Times New Roman" panose="02020603050405020304" pitchFamily="18" charset="0"/>
                <a:ea typeface="Calibri" panose="020F0502020204030204" pitchFamily="34" charset="0"/>
              </a:rPr>
              <a:t>cloud computing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còn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gọi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là</a:t>
            </a:r>
            <a:r>
              <a:rPr lang="en-US" sz="1800"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điện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toán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máy</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chủ</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ảo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mô</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rgbClr val="FFFF00"/>
                </a:solidFill>
                <a:effectLst/>
                <a:latin typeface="Times New Roman" panose="02020603050405020304" pitchFamily="18" charset="0"/>
                <a:ea typeface="Calibri" panose="020F0502020204030204" pitchFamily="34" charset="0"/>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3" tooltip="Điện toán">
                  <a:extLst>
                    <a:ext uri="{A12FA001-AC4F-418D-AE19-62706E023703}">
                      <ahyp:hlinkClr xmlns:ahyp="http://schemas.microsoft.com/office/drawing/2018/hyperlinkcolor" val="tx"/>
                    </a:ext>
                  </a:extLst>
                </a:hlinkClick>
              </a:rPr>
              <a:t>điện</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3" tooltip="Điện toán">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3" tooltip="Điện toán">
                  <a:extLst>
                    <a:ext uri="{A12FA001-AC4F-418D-AE19-62706E023703}">
                      <ahyp:hlinkClr xmlns:ahyp="http://schemas.microsoft.com/office/drawing/2018/hyperlinkcolor" val="tx"/>
                    </a:ext>
                  </a:extLst>
                </a:hlinkClick>
              </a:rPr>
              <a:t>toán</a:t>
            </a:r>
            <a:r>
              <a:rPr lang="en-US" sz="1800" dirty="0">
                <a:solidFill>
                  <a:srgbClr val="FFFF00"/>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dụng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nghệ</a:t>
            </a:r>
            <a:r>
              <a:rPr lang="en-US" sz="1800" dirty="0">
                <a:solidFill>
                  <a:srgbClr val="FFFF00"/>
                </a:solidFill>
                <a:effectLst/>
                <a:latin typeface="Times New Roman" panose="02020603050405020304" pitchFamily="18" charset="0"/>
                <a:ea typeface="Calibri" panose="020F0502020204030204" pitchFamily="34" charset="0"/>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4" tooltip="Máy tính">
                  <a:extLst>
                    <a:ext uri="{A12FA001-AC4F-418D-AE19-62706E023703}">
                      <ahyp:hlinkClr xmlns:ahyp="http://schemas.microsoft.com/office/drawing/2018/hyperlinkcolor" val="tx"/>
                    </a:ext>
                  </a:extLst>
                </a:hlinkClick>
              </a:rPr>
              <a:t>máy</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4" tooltip="Máy tính">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4" tooltip="Máy tính">
                  <a:extLst>
                    <a:ext uri="{A12FA001-AC4F-418D-AE19-62706E023703}">
                      <ahyp:hlinkClr xmlns:ahyp="http://schemas.microsoft.com/office/drawing/2018/hyperlinkcolor" val="tx"/>
                    </a:ext>
                  </a:extLst>
                </a:hlinkClick>
              </a:rPr>
              <a:t>tính</a:t>
            </a:r>
            <a:r>
              <a:rPr lang="en-US" sz="1800" dirty="0">
                <a:solidFill>
                  <a:srgbClr val="FFFF00"/>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phát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triển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dựa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mạng</a:t>
            </a:r>
            <a:r>
              <a:rPr lang="en-US" sz="1800" dirty="0">
                <a:solidFill>
                  <a:srgbClr val="FFFF00"/>
                </a:solidFill>
                <a:effectLst/>
                <a:latin typeface="Times New Roman" panose="02020603050405020304" pitchFamily="18" charset="0"/>
                <a:ea typeface="Calibri" panose="020F0502020204030204" pitchFamily="34" charset="0"/>
              </a:rPr>
              <a:t> </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5" tooltip="Internet">
                  <a:extLst>
                    <a:ext uri="{A12FA001-AC4F-418D-AE19-62706E023703}">
                      <ahyp:hlinkClr xmlns:ahyp="http://schemas.microsoft.com/office/drawing/2018/hyperlinkcolor" val="tx"/>
                    </a:ext>
                  </a:extLst>
                </a:hlinkClick>
              </a:rPr>
              <a:t>Internet</a:t>
            </a:r>
            <a:r>
              <a:rPr lang="en-US" sz="1800" dirty="0">
                <a:solidFill>
                  <a:srgbClr val="FFFF00"/>
                </a:solidFill>
                <a:effectLst/>
                <a:latin typeface="Times New Roman" panose="02020603050405020304" pitchFamily="18" charset="0"/>
                <a:ea typeface="Calibri" panose="020F0502020204030204" pitchFamily="34" charset="0"/>
              </a:rPr>
              <a:t>. </a:t>
            </a:r>
          </a:p>
          <a:p>
            <a:pPr algn="just">
              <a:lnSpc>
                <a:spcPct val="150000"/>
              </a:lnSpc>
            </a:pPr>
            <a:r>
              <a:rPr lang="en-US" sz="2000" dirty="0" err="1">
                <a:solidFill>
                  <a:schemeClr val="bg1"/>
                </a:solidFill>
                <a:effectLst/>
                <a:latin typeface="Times New Roman" panose="02020603050405020304" pitchFamily="18" charset="0"/>
                <a:ea typeface="Calibri" panose="020F0502020204030204" pitchFamily="34" charset="0"/>
              </a:rPr>
              <a:t>Thuật</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ngữ</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đám</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mây</a:t>
            </a:r>
            <a:r>
              <a:rPr lang="en-US" sz="2000" dirty="0">
                <a:solidFill>
                  <a:schemeClr val="bg1"/>
                </a:solidFill>
                <a:effectLst/>
                <a:latin typeface="Times New Roman" panose="02020603050405020304" pitchFamily="18" charset="0"/>
                <a:ea typeface="Calibri" panose="020F0502020204030204" pitchFamily="34" charset="0"/>
              </a:rPr>
              <a:t>" ở </a:t>
            </a:r>
            <a:r>
              <a:rPr lang="en-US" sz="2000" dirty="0" err="1">
                <a:solidFill>
                  <a:schemeClr val="bg1"/>
                </a:solidFill>
                <a:effectLst/>
                <a:latin typeface="Times New Roman" panose="02020603050405020304" pitchFamily="18" charset="0"/>
                <a:ea typeface="Calibri" panose="020F0502020204030204" pitchFamily="34" charset="0"/>
              </a:rPr>
              <a:t>đây</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lối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nói</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ẩn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dụ</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chỉ</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mạng</a:t>
            </a:r>
            <a:r>
              <a:rPr lang="en-US" sz="2000" dirty="0">
                <a:solidFill>
                  <a:schemeClr val="bg1"/>
                </a:solidFill>
                <a:effectLst/>
                <a:latin typeface="Times New Roman" panose="02020603050405020304" pitchFamily="18" charset="0"/>
                <a:ea typeface="Calibri" panose="020F0502020204030204" pitchFamily="34" charset="0"/>
              </a:rPr>
              <a:t> Internet (</a:t>
            </a:r>
            <a:r>
              <a:rPr lang="en-US" sz="2000" dirty="0" err="1">
                <a:solidFill>
                  <a:schemeClr val="bg1"/>
                </a:solidFill>
                <a:effectLst/>
                <a:latin typeface="Times New Roman" panose="02020603050405020304" pitchFamily="18" charset="0"/>
                <a:ea typeface="Calibri" panose="020F0502020204030204" pitchFamily="34" charset="0"/>
              </a:rPr>
              <a:t>dựa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vào</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được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bố</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trí</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của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nó</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trong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đồ</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mạng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máy</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tính</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và</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như</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sự</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liên</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tưởng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về</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độ</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phức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tạp</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của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các</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sở</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hạ</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tầng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chứa</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trong</a:t>
            </a:r>
            <a:r>
              <a:rPr lang="en-US" sz="2000" dirty="0">
                <a:solidFill>
                  <a:schemeClr val="bg1"/>
                </a:solidFill>
                <a:effectLst/>
                <a:latin typeface="Times New Roman" panose="02020603050405020304" pitchFamily="18" charset="0"/>
                <a:ea typeface="Calibri" panose="020F0502020204030204" pitchFamily="34" charset="0"/>
              </a:rPr>
              <a:t> </a:t>
            </a:r>
            <a:r>
              <a:rPr lang="en-US" sz="2000" dirty="0" err="1">
                <a:solidFill>
                  <a:schemeClr val="bg1"/>
                </a:solidFill>
                <a:effectLst/>
                <a:latin typeface="Times New Roman" panose="02020603050405020304" pitchFamily="18" charset="0"/>
                <a:ea typeface="Calibri" panose="020F0502020204030204" pitchFamily="34" charset="0"/>
              </a:rPr>
              <a:t>nó</a:t>
            </a:r>
            <a:r>
              <a:rPr lang="en-US" sz="2000" dirty="0">
                <a:solidFill>
                  <a:schemeClr val="bg1"/>
                </a:solidFill>
                <a:effectLst/>
                <a:latin typeface="Times New Roman" panose="02020603050405020304" pitchFamily="18" charset="0"/>
                <a:ea typeface="Calibri" panose="020F0502020204030204" pitchFamily="34" charset="0"/>
              </a:rPr>
              <a:t>. </a:t>
            </a:r>
          </a:p>
          <a:p>
            <a:pPr marL="457200" marR="0" algn="just">
              <a:lnSpc>
                <a:spcPct val="107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6" tooltip="Google AppEngine">
                  <a:extLst>
                    <a:ext uri="{A12FA001-AC4F-418D-AE19-62706E023703}">
                      <ahyp:hlinkClr xmlns:ahyp="http://schemas.microsoft.com/office/drawing/2018/hyperlinkcolor" val="tx"/>
                    </a:ext>
                  </a:extLst>
                </a:hlinkClick>
              </a:rPr>
              <a:t>Google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6" tooltip="Google AppEngine">
                  <a:extLst>
                    <a:ext uri="{A12FA001-AC4F-418D-AE19-62706E023703}">
                      <ahyp:hlinkClr xmlns:ahyp="http://schemas.microsoft.com/office/drawing/2018/hyperlinkcolor" val="tx"/>
                    </a:ext>
                  </a:extLst>
                </a:hlinkClick>
              </a:rPr>
              <a:t>AppEngine</a:t>
            </a:r>
            <a:r>
              <a:rPr lang="en-US" sz="1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7" tooltip="Trình duyệt web">
                  <a:extLst>
                    <a:ext uri="{A12FA001-AC4F-418D-AE19-62706E023703}">
                      <ahyp:hlinkClr xmlns:ahyp="http://schemas.microsoft.com/office/drawing/2018/hyperlinkcolor" val="tx"/>
                    </a:ext>
                  </a:extLst>
                </a:hlinkClick>
              </a:rPr>
              <a:t>trình</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7" tooltip="Trình duyệt web">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7" tooltip="Trình duyệt web">
                  <a:extLst>
                    <a:ext uri="{A12FA001-AC4F-418D-AE19-62706E023703}">
                      <ahyp:hlinkClr xmlns:ahyp="http://schemas.microsoft.com/office/drawing/2018/hyperlinkcolor" val="tx"/>
                    </a:ext>
                  </a:extLst>
                </a:hlinkClick>
              </a:rPr>
              <a:t>duyệt</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7" tooltip="Trình duyệt web">
                  <a:extLst>
                    <a:ext uri="{A12FA001-AC4F-418D-AE19-62706E023703}">
                      <ahyp:hlinkClr xmlns:ahyp="http://schemas.microsoft.com/office/drawing/2018/hyperlinkcolor" val="tx"/>
                    </a:ext>
                  </a:extLst>
                </a:hlinkClick>
              </a:rPr>
              <a:t> web</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8" tooltip="Phần mềm">
                  <a:extLst>
                    <a:ext uri="{A12FA001-AC4F-418D-AE19-62706E023703}">
                      <ahyp:hlinkClr xmlns:ahyp="http://schemas.microsoft.com/office/drawing/2018/hyperlinkcolor" val="tx"/>
                    </a:ext>
                  </a:extLst>
                </a:hlinkClick>
              </a:rPr>
              <a:t>phần</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8" tooltip="Phần mềm">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8" tooltip="Phần mềm">
                  <a:extLst>
                    <a:ext uri="{A12FA001-AC4F-418D-AE19-62706E023703}">
                      <ahyp:hlinkClr xmlns:ahyp="http://schemas.microsoft.com/office/drawing/2018/hyperlinkcolor" val="tx"/>
                    </a:ext>
                  </a:extLst>
                </a:hlinkClick>
              </a:rPr>
              <a:t>mềm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9" tooltip="Dữ liệu">
                  <a:extLst>
                    <a:ext uri="{A12FA001-AC4F-418D-AE19-62706E023703}">
                      <ahyp:hlinkClr xmlns:ahyp="http://schemas.microsoft.com/office/drawing/2018/hyperlinkcolor" val="tx"/>
                    </a:ext>
                  </a:extLst>
                </a:hlinkClick>
              </a:rPr>
              <a:t>dữ</a:t>
            </a:r>
            <a:r>
              <a:rPr lang="en-US" sz="1800" u="sng"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9" tooltip="Dữ liệu">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hlinkClick r:id="rId9" tooltip="Dữ liệu">
                  <a:extLst>
                    <a:ext uri="{A12FA001-AC4F-418D-AE19-62706E023703}">
                      <ahyp:hlinkClr xmlns:ahyp="http://schemas.microsoft.com/office/drawing/2018/hyperlinkcolor" val="tx"/>
                    </a:ext>
                  </a:extLst>
                </a:hlinkClick>
              </a:rPr>
              <a:t>liệu</a:t>
            </a:r>
            <a:r>
              <a:rPr lang="en-US" sz="1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b="1"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Arrow: Pentagon 3">
            <a:extLst>
              <a:ext uri="{FF2B5EF4-FFF2-40B4-BE49-F238E27FC236}">
                <a16:creationId xmlns:a16="http://schemas.microsoft.com/office/drawing/2014/main" id="{3583A380-8B97-4587-AE0C-2C0DE0E138D2}"/>
              </a:ext>
            </a:extLst>
          </p:cNvPr>
          <p:cNvSpPr/>
          <p:nvPr/>
        </p:nvSpPr>
        <p:spPr>
          <a:xfrm>
            <a:off x="2281287" y="1143395"/>
            <a:ext cx="3318235" cy="564499"/>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1.Khái </a:t>
            </a:r>
            <a:r>
              <a:rPr lang="en-US" sz="2400" dirty="0" err="1"/>
              <a:t>niệm</a:t>
            </a:r>
            <a:r>
              <a:rPr lang="en-US" dirty="0"/>
              <a:t>:</a:t>
            </a:r>
          </a:p>
        </p:txBody>
      </p:sp>
    </p:spTree>
    <p:extLst>
      <p:ext uri="{BB962C8B-B14F-4D97-AF65-F5344CB8AC3E}">
        <p14:creationId xmlns:p14="http://schemas.microsoft.com/office/powerpoint/2010/main" val="39241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FD3D-C883-428E-8D6D-A545EA47A09B}"/>
              </a:ext>
            </a:extLst>
          </p:cNvPr>
          <p:cNvSpPr>
            <a:spLocks noGrp="1"/>
          </p:cNvSpPr>
          <p:nvPr>
            <p:ph type="title"/>
          </p:nvPr>
        </p:nvSpPr>
        <p:spPr>
          <a:xfrm>
            <a:off x="2450968" y="1348034"/>
            <a:ext cx="8389857" cy="4722828"/>
          </a:xfrm>
        </p:spPr>
        <p:txBody>
          <a:bodyPr>
            <a:normAutofit fontScale="90000"/>
          </a:bodyPr>
          <a:lstStyle/>
          <a:p>
            <a:pPr>
              <a:lnSpc>
                <a:spcPct val="150000"/>
              </a:lnSpc>
            </a:pPr>
            <a:br>
              <a:rPr lang="en-US" sz="18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Tính</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linh</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động</a:t>
            </a:r>
            <a:r>
              <a:rPr lang="en-US" sz="1800" b="1" dirty="0">
                <a:solidFill>
                  <a:srgbClr val="FFC000"/>
                </a:solidFill>
                <a:effectLst/>
                <a:latin typeface="Times New Roman" panose="02020603050405020304" pitchFamily="18" charset="0"/>
                <a:ea typeface="Calibri" panose="020F0502020204030204" pitchFamily="34" charset="0"/>
              </a:rPr>
              <a:t>:</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dung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thể</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thoải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lựa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chọn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dịch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vụ</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phù</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hợp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với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mình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cũng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như</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thể</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bỏ</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bớt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những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thành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mình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muốn</a:t>
            </a:r>
            <a:r>
              <a:rPr lang="en-US" sz="1800" dirty="0">
                <a:solidFill>
                  <a:srgbClr val="202122"/>
                </a:solidFill>
                <a:effectLst/>
                <a:latin typeface="Times New Roman" panose="02020603050405020304" pitchFamily="18" charset="0"/>
                <a:ea typeface="Calibri" panose="020F0502020204030204" pitchFamily="34" charset="0"/>
              </a:rPr>
              <a:t>…</a:t>
            </a:r>
            <a:br>
              <a:rPr lang="en-US" sz="1800" b="1" dirty="0">
                <a:solidFill>
                  <a:schemeClr val="bg1"/>
                </a:solidFill>
                <a:effectLst/>
                <a:latin typeface="Times New Roman" panose="02020603050405020304" pitchFamily="18" charset="0"/>
                <a:ea typeface="Calibri" panose="020F0502020204030204" pitchFamily="34"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Giảm</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bớt</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phí</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dung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chỉ</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bớt</a:t>
            </a:r>
            <a:r>
              <a:rPr lang="en-US" sz="1800" dirty="0">
                <a:solidFill>
                  <a:schemeClr val="bg1"/>
                </a:solidFill>
                <a:effectLst/>
                <a:latin typeface="Times New Roman" panose="02020603050405020304" pitchFamily="18" charset="0"/>
                <a:ea typeface="Calibri" panose="020F0502020204030204" pitchFamily="34" charset="0"/>
              </a:rPr>
              <a:t> chi </a:t>
            </a:r>
            <a:r>
              <a:rPr lang="en-US" sz="1800" dirty="0" err="1">
                <a:solidFill>
                  <a:schemeClr val="bg1"/>
                </a:solidFill>
                <a:effectLst/>
                <a:latin typeface="Times New Roman" panose="02020603050405020304" pitchFamily="18" charset="0"/>
                <a:ea typeface="Calibri" panose="020F0502020204030204" pitchFamily="34" charset="0"/>
              </a:rPr>
              <a:t>phí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bản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quyền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còn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lớn</a:t>
            </a:r>
            <a:r>
              <a:rPr lang="en-US" sz="1800" dirty="0">
                <a:solidFill>
                  <a:schemeClr val="bg1"/>
                </a:solidFill>
                <a:effectLst/>
                <a:latin typeface="Times New Roman" panose="02020603050405020304" pitchFamily="18" charset="0"/>
                <a:ea typeface="Calibri" panose="020F0502020204030204" pitchFamily="34" charset="0"/>
              </a:rPr>
              <a:t> chi </a:t>
            </a:r>
            <a:r>
              <a:rPr lang="en-US" sz="1800" dirty="0" err="1">
                <a:solidFill>
                  <a:schemeClr val="bg1"/>
                </a:solidFill>
                <a:effectLst/>
                <a:latin typeface="Times New Roman" panose="02020603050405020304" pitchFamily="18" charset="0"/>
                <a:ea typeface="Calibri" panose="020F0502020204030204" pitchFamily="34" charset="0"/>
              </a:rPr>
              <a:t>phí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việc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mua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bảo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dưỡng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máy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chủ</a:t>
            </a:r>
            <a:r>
              <a:rPr lang="en-US" sz="1800" dirty="0">
                <a:solidFill>
                  <a:schemeClr val="bg1"/>
                </a:solidFill>
                <a:effectLst/>
                <a:latin typeface="Times New Roman" panose="02020603050405020304" pitchFamily="18" charset="0"/>
                <a:ea typeface="Calibri" panose="020F0502020204030204" pitchFamily="34" charset="0"/>
              </a:rPr>
              <a:t>.</a:t>
            </a:r>
            <a:br>
              <a:rPr lang="en-US" sz="1800" b="1" dirty="0">
                <a:solidFill>
                  <a:schemeClr val="bg1"/>
                </a:solidFill>
                <a:effectLst/>
                <a:latin typeface="Times New Roman" panose="02020603050405020304" pitchFamily="18" charset="0"/>
                <a:ea typeface="Calibri" panose="020F0502020204030204" pitchFamily="34"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Tạo</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nên</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sự</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độc</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lập</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dùng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sẽ</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còn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bó</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hẹp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với</a:t>
            </a:r>
            <a:r>
              <a:rPr lang="en-US" sz="1800" dirty="0">
                <a:solidFill>
                  <a:schemeClr val="bg1"/>
                </a:solidFill>
                <a:effectLst/>
                <a:latin typeface="Times New Roman" panose="02020603050405020304" pitchFamily="18" charset="0"/>
                <a:ea typeface="Calibri" panose="020F0502020204030204" pitchFamily="34" charset="0"/>
              </a:rPr>
              <a:t> 1 </a:t>
            </a:r>
            <a:r>
              <a:rPr lang="en-US" sz="1800" dirty="0" err="1">
                <a:solidFill>
                  <a:schemeClr val="bg1"/>
                </a:solidFill>
                <a:effectLst/>
                <a:latin typeface="Times New Roman" panose="02020603050405020304" pitchFamily="18" charset="0"/>
                <a:ea typeface="Calibri" panose="020F0502020204030204" pitchFamily="34" charset="0"/>
              </a:rPr>
              <a:t>thiết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bị</a:t>
            </a:r>
            <a:r>
              <a:rPr lang="en-US" sz="1800" dirty="0">
                <a:solidFill>
                  <a:schemeClr val="bg1"/>
                </a:solidFill>
                <a:effectLst/>
                <a:latin typeface="Times New Roman" panose="02020603050405020304" pitchFamily="18" charset="0"/>
                <a:ea typeface="Calibri" panose="020F0502020204030204" pitchFamily="34" charset="0"/>
              </a:rPr>
              <a:t> hay 1 </a:t>
            </a:r>
            <a:r>
              <a:rPr lang="en-US" sz="1800" dirty="0" err="1">
                <a:solidFill>
                  <a:schemeClr val="bg1"/>
                </a:solidFill>
                <a:effectLst/>
                <a:latin typeface="Times New Roman" panose="02020603050405020304" pitchFamily="18" charset="0"/>
                <a:ea typeface="Calibri" panose="020F0502020204030204" pitchFamily="34" charset="0"/>
              </a:rPr>
              <a:t>vị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cụ</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thể</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nào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nữa</a:t>
            </a:r>
            <a:r>
              <a:rPr lang="en-US" sz="1800" dirty="0">
                <a:solidFill>
                  <a:schemeClr val="bg1"/>
                </a:solidFill>
                <a:effectLst/>
                <a:latin typeface="Times New Roman" panose="02020603050405020304" pitchFamily="18" charset="0"/>
                <a:ea typeface="Calibri" panose="020F0502020204030204" pitchFamily="34" charset="0"/>
              </a:rPr>
              <a:t>. </a:t>
            </a:r>
            <a:br>
              <a:rPr lang="en-US" sz="1800" b="1" dirty="0">
                <a:solidFill>
                  <a:schemeClr val="bg1"/>
                </a:solidFill>
                <a:effectLst/>
                <a:latin typeface="Times New Roman" panose="02020603050405020304" pitchFamily="18" charset="0"/>
                <a:ea typeface="Calibri" panose="020F0502020204030204" pitchFamily="34"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Tăng</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cường</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độ</a:t>
            </a:r>
            <a:r>
              <a:rPr lang="en-US" sz="1800" b="1" dirty="0">
                <a:solidFill>
                  <a:srgbClr val="FFC000"/>
                </a:solidFill>
                <a:effectLst/>
                <a:latin typeface="Times New Roman" panose="02020603050405020304" pitchFamily="18" charset="0"/>
                <a:ea typeface="Calibri" panose="020F0502020204030204" pitchFamily="34" charset="0"/>
              </a:rPr>
              <a:t> tin </a:t>
            </a:r>
            <a:r>
              <a:rPr lang="en-US" sz="1800" b="1" dirty="0" err="1">
                <a:solidFill>
                  <a:srgbClr val="FFC000"/>
                </a:solidFill>
                <a:effectLst/>
                <a:latin typeface="Times New Roman" panose="02020603050405020304" pitchFamily="18" charset="0"/>
                <a:ea typeface="Calibri" panose="020F0502020204030204" pitchFamily="34" charset="0"/>
              </a:rPr>
              <a:t>cậy</a:t>
            </a:r>
            <a:r>
              <a:rPr lang="en-US" sz="1800" b="1" dirty="0">
                <a:solidFill>
                  <a:srgbClr val="FFC000"/>
                </a:solidFill>
                <a:effectLst/>
                <a:latin typeface="Times New Roman" panose="02020603050405020304" pitchFamily="18" charset="0"/>
                <a:ea typeface="Calibri" panose="020F0502020204030204" pitchFamily="34" charset="0"/>
              </a:rPr>
              <a:t>:</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trong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mô</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hình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điện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toán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đám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mây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được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lưu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một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phân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tán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nhiều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cụm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máy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chủ</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tại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nhiều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nhau</a:t>
            </a:r>
            <a:r>
              <a:rPr lang="en-US" sz="1800" dirty="0">
                <a:solidFill>
                  <a:schemeClr val="bg1"/>
                </a:solidFill>
                <a:effectLst/>
                <a:latin typeface="Times New Roman" panose="02020603050405020304" pitchFamily="18" charset="0"/>
                <a:ea typeface="Calibri" panose="020F0502020204030204" pitchFamily="34" charset="0"/>
              </a:rPr>
              <a:t>. </a:t>
            </a:r>
            <a:br>
              <a:rPr lang="en-US" sz="1800" b="1" dirty="0">
                <a:solidFill>
                  <a:schemeClr val="bg1"/>
                </a:solidFill>
                <a:effectLst/>
                <a:latin typeface="Times New Roman" panose="02020603050405020304" pitchFamily="18" charset="0"/>
                <a:ea typeface="Calibri" panose="020F0502020204030204" pitchFamily="34"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Bảo</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mật</a:t>
            </a:r>
            <a:r>
              <a:rPr lang="en-US" sz="1800" b="1" dirty="0">
                <a:solidFill>
                  <a:srgbClr val="FFC000"/>
                </a:solidFill>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Việc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trung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từ</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nhiều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nguồn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nhau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sẽ</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giúp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chuyên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bảo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mật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tăng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cường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khả</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năng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bảo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vệ</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của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dùng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cũng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như</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giảm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thiểu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rủi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ro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bị</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ăn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cắp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toàn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bộ</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dữ</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liệu</a:t>
            </a:r>
            <a:r>
              <a:rPr lang="en-US" sz="1800" dirty="0">
                <a:solidFill>
                  <a:schemeClr val="bg1"/>
                </a:solidFill>
                <a:effectLst/>
                <a:latin typeface="Times New Roman" panose="02020603050405020304" pitchFamily="18" charset="0"/>
                <a:ea typeface="Calibri" panose="020F0502020204030204" pitchFamily="34" charset="0"/>
              </a:rPr>
              <a:t>. </a:t>
            </a:r>
            <a:br>
              <a:rPr lang="en-US" sz="1800" b="1" dirty="0">
                <a:solidFill>
                  <a:srgbClr val="FFC000"/>
                </a:solidFill>
                <a:effectLst/>
                <a:latin typeface="Times New Roman" panose="02020603050405020304" pitchFamily="18" charset="0"/>
                <a:ea typeface="Calibri" panose="020F0502020204030204" pitchFamily="34" charset="0"/>
              </a:rPr>
            </a:b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Bảo</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trì</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dễ</a:t>
            </a:r>
            <a:r>
              <a:rPr lang="en-US" sz="1800" b="1" dirty="0">
                <a:solidFill>
                  <a:srgbClr val="FFC000"/>
                </a:solidFill>
                <a:effectLst/>
                <a:latin typeface="Times New Roman" panose="02020603050405020304" pitchFamily="18" charset="0"/>
                <a:ea typeface="Calibri" panose="020F0502020204030204" pitchFamily="34" charset="0"/>
              </a:rPr>
              <a:t> </a:t>
            </a:r>
            <a:r>
              <a:rPr lang="en-US" sz="1800" b="1" dirty="0" err="1">
                <a:solidFill>
                  <a:srgbClr val="FFC000"/>
                </a:solidFill>
                <a:effectLst/>
                <a:latin typeface="Times New Roman" panose="02020603050405020304" pitchFamily="18" charset="0"/>
                <a:ea typeface="Calibri" panose="020F0502020204030204" pitchFamily="34" charset="0"/>
              </a:rPr>
              <a:t>dàng</a:t>
            </a:r>
            <a:r>
              <a:rPr lang="en-US" sz="1800" b="1" dirty="0">
                <a:solidFill>
                  <a:srgbClr val="FFC000"/>
                </a:solidFill>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Mọi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mềm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nằm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trên</a:t>
            </a:r>
            <a:r>
              <a:rPr lang="en-US" sz="1800" dirty="0">
                <a:solidFill>
                  <a:schemeClr val="bg1"/>
                </a:solidFill>
                <a:effectLst/>
                <a:latin typeface="Times New Roman" panose="02020603050405020304" pitchFamily="18" charset="0"/>
                <a:ea typeface="Calibri" panose="020F0502020204030204" pitchFamily="34" charset="0"/>
              </a:rPr>
              <a:t> server, </a:t>
            </a:r>
            <a:r>
              <a:rPr lang="en-US" sz="1800" dirty="0" err="1">
                <a:solidFill>
                  <a:schemeClr val="bg1"/>
                </a:solidFill>
                <a:effectLst/>
                <a:latin typeface="Times New Roman" panose="02020603050405020304" pitchFamily="18" charset="0"/>
                <a:ea typeface="Calibri" panose="020F0502020204030204" pitchFamily="34" charset="0"/>
              </a:rPr>
              <a:t>lúc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này</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người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dùng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sẽ</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không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cần</a:t>
            </a:r>
            <a:r>
              <a:rPr lang="en-US" sz="1800" dirty="0">
                <a:solidFill>
                  <a:schemeClr val="bg1"/>
                </a:solidFill>
                <a:effectLst/>
                <a:latin typeface="Times New Roman" panose="02020603050405020304" pitchFamily="18" charset="0"/>
                <a:ea typeface="Calibri" panose="020F0502020204030204" pitchFamily="34" charset="0"/>
              </a:rPr>
              <a:t> lo </a:t>
            </a:r>
            <a:r>
              <a:rPr lang="en-US" sz="1800" dirty="0" err="1">
                <a:solidFill>
                  <a:schemeClr val="bg1"/>
                </a:solidFill>
                <a:effectLst/>
                <a:latin typeface="Times New Roman" panose="02020603050405020304" pitchFamily="18" charset="0"/>
                <a:ea typeface="Calibri" panose="020F0502020204030204" pitchFamily="34" charset="0"/>
              </a:rPr>
              <a:t>lắng</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cập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nhật</a:t>
            </a:r>
            <a:r>
              <a:rPr lang="en-US" sz="1800" dirty="0">
                <a:solidFill>
                  <a:schemeClr val="bg1"/>
                </a:solidFill>
                <a:effectLst/>
                <a:latin typeface="Times New Roman" panose="02020603050405020304" pitchFamily="18" charset="0"/>
                <a:ea typeface="Calibri" panose="020F0502020204030204" pitchFamily="34" charset="0"/>
              </a:rPr>
              <a:t> hay </a:t>
            </a:r>
            <a:r>
              <a:rPr lang="en-US" sz="1800" dirty="0" err="1">
                <a:solidFill>
                  <a:schemeClr val="bg1"/>
                </a:solidFill>
                <a:effectLst/>
                <a:latin typeface="Times New Roman" panose="02020603050405020304" pitchFamily="18" charset="0"/>
                <a:ea typeface="Calibri" panose="020F0502020204030204" pitchFamily="34" charset="0"/>
              </a:rPr>
              <a:t>sửa</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lỗi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phần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mềm</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nữa</a:t>
            </a:r>
            <a:r>
              <a:rPr lang="en-US" sz="1800" dirty="0">
                <a:solidFill>
                  <a:schemeClr val="bg1"/>
                </a:solidFill>
                <a:effectLst/>
                <a:latin typeface="Times New Roman" panose="02020603050405020304" pitchFamily="18" charset="0"/>
                <a:ea typeface="Calibri" panose="020F0502020204030204" pitchFamily="34" charset="0"/>
              </a:rPr>
              <a:t>. </a:t>
            </a:r>
            <a:endParaRPr lang="en-US" b="1" dirty="0">
              <a:solidFill>
                <a:schemeClr val="bg1"/>
              </a:solidFill>
            </a:endParaRPr>
          </a:p>
        </p:txBody>
      </p:sp>
      <p:sp>
        <p:nvSpPr>
          <p:cNvPr id="3" name="Arrow: Pentagon 2">
            <a:extLst>
              <a:ext uri="{FF2B5EF4-FFF2-40B4-BE49-F238E27FC236}">
                <a16:creationId xmlns:a16="http://schemas.microsoft.com/office/drawing/2014/main" id="{79A2D9BE-77AE-430D-9437-86E692EEEA62}"/>
              </a:ext>
            </a:extLst>
          </p:cNvPr>
          <p:cNvSpPr/>
          <p:nvPr/>
        </p:nvSpPr>
        <p:spPr>
          <a:xfrm>
            <a:off x="3233393" y="395926"/>
            <a:ext cx="4562573" cy="716437"/>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2.Lợi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cloud computing</a:t>
            </a:r>
            <a:endParaRPr lang="en-US" sz="2400" dirty="0">
              <a:solidFill>
                <a:srgbClr val="FFFF00"/>
              </a:solidFill>
            </a:endParaRPr>
          </a:p>
        </p:txBody>
      </p:sp>
    </p:spTree>
    <p:extLst>
      <p:ext uri="{BB962C8B-B14F-4D97-AF65-F5344CB8AC3E}">
        <p14:creationId xmlns:p14="http://schemas.microsoft.com/office/powerpoint/2010/main" val="255119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9034-6BB1-4329-A397-97A135834B94}"/>
              </a:ext>
            </a:extLst>
          </p:cNvPr>
          <p:cNvSpPr>
            <a:spLocks noGrp="1"/>
          </p:cNvSpPr>
          <p:nvPr>
            <p:ph type="title"/>
          </p:nvPr>
        </p:nvSpPr>
        <p:spPr>
          <a:xfrm>
            <a:off x="2310267" y="1555423"/>
            <a:ext cx="5957040" cy="3195685"/>
          </a:xfrm>
        </p:spPr>
        <p:txBody>
          <a:bodyPr>
            <a:normAutofit/>
          </a:bodyPr>
          <a:lstStyle/>
          <a:p>
            <a:pPr>
              <a:lnSpc>
                <a:spcPct val="150000"/>
              </a:lnSpc>
            </a:pPr>
            <a:r>
              <a:rPr lang="en-US" sz="1800" b="1"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rPr>
              <a:t>Cơ</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sở</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dữ</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liệu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lớn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và</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khả</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năng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mở</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rộng</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vô</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tận</a:t>
            </a:r>
            <a:r>
              <a:rPr lang="en-US" sz="1800" b="1" dirty="0">
                <a:solidFill>
                  <a:schemeClr val="bg1"/>
                </a:solidFill>
                <a:effectLst/>
                <a:latin typeface="Times New Roman" panose="02020603050405020304" pitchFamily="18" charset="0"/>
                <a:ea typeface="Calibri" panose="020F0502020204030204" pitchFamily="34" charset="0"/>
              </a:rPr>
              <a:t> </a:t>
            </a:r>
            <a:b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b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website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Big Data </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trữ</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chia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sẻ</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schemeClr val="bg1"/>
                </a:solidFill>
                <a:effectLst/>
                <a:latin typeface="Times New Roman" panose="02020603050405020304" pitchFamily="18" charset="0"/>
                <a:ea typeface="Calibri" panose="020F0502020204030204" pitchFamily="34" charset="0"/>
              </a:rPr>
              <a:t> Sao </a:t>
            </a:r>
            <a:r>
              <a:rPr lang="en-US" sz="1800" b="1" dirty="0" err="1">
                <a:solidFill>
                  <a:schemeClr val="bg1"/>
                </a:solidFill>
                <a:effectLst/>
                <a:latin typeface="Times New Roman" panose="02020603050405020304" pitchFamily="18" charset="0"/>
                <a:ea typeface="Calibri" panose="020F0502020204030204" pitchFamily="34" charset="0"/>
              </a:rPr>
              <a:t>lưu</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khôi</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phục</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dữ</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liệu</a:t>
            </a:r>
            <a:r>
              <a:rPr lang="en-US" sz="1800" b="1" dirty="0">
                <a:solidFill>
                  <a:schemeClr val="bg1"/>
                </a:solidFill>
                <a:effectLst/>
                <a:latin typeface="Times New Roman" panose="02020603050405020304" pitchFamily="18" charset="0"/>
                <a:ea typeface="Calibri" panose="020F0502020204030204" pitchFamily="34" charset="0"/>
              </a:rPr>
              <a:t> </a:t>
            </a:r>
            <a:b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Quản</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lý</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doanh</a:t>
            </a:r>
            <a:r>
              <a:rPr lang="en-US" sz="1800" b="1" dirty="0">
                <a:solidFill>
                  <a:schemeClr val="bg1"/>
                </a:solidFill>
                <a:effectLst/>
                <a:latin typeface="Times New Roman" panose="02020603050405020304" pitchFamily="18" charset="0"/>
                <a:ea typeface="Calibri" panose="020F0502020204030204" pitchFamily="34" charset="0"/>
              </a:rPr>
              <a:t> </a:t>
            </a:r>
            <a:r>
              <a:rPr lang="en-US" sz="1800" b="1" dirty="0" err="1">
                <a:solidFill>
                  <a:schemeClr val="bg1"/>
                </a:solidFill>
                <a:effectLst/>
                <a:latin typeface="Times New Roman" panose="02020603050405020304" pitchFamily="18" charset="0"/>
                <a:ea typeface="Calibri" panose="020F0502020204030204" pitchFamily="34" charset="0"/>
              </a:rPr>
              <a:t>nghiệp</a:t>
            </a:r>
            <a:r>
              <a:rPr lang="en-US" sz="1800" b="1" dirty="0">
                <a:solidFill>
                  <a:schemeClr val="bg1"/>
                </a:solidFill>
                <a:effectLst/>
                <a:latin typeface="Times New Roman" panose="02020603050405020304" pitchFamily="18" charset="0"/>
                <a:ea typeface="Calibri" panose="020F0502020204030204" pitchFamily="34" charset="0"/>
              </a:rPr>
              <a:t> </a:t>
            </a:r>
            <a:endParaRPr lang="en-US" dirty="0">
              <a:solidFill>
                <a:schemeClr val="bg1"/>
              </a:solidFill>
            </a:endParaRPr>
          </a:p>
        </p:txBody>
      </p:sp>
      <p:pic>
        <p:nvPicPr>
          <p:cNvPr id="4" name="Picture 3">
            <a:extLst>
              <a:ext uri="{FF2B5EF4-FFF2-40B4-BE49-F238E27FC236}">
                <a16:creationId xmlns:a16="http://schemas.microsoft.com/office/drawing/2014/main" id="{0AD79850-F54D-4ACD-AAC4-E639C9E40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467" y="3515469"/>
            <a:ext cx="4685122" cy="2578960"/>
          </a:xfrm>
          <a:prstGeom prst="rect">
            <a:avLst/>
          </a:prstGeom>
        </p:spPr>
      </p:pic>
      <p:sp>
        <p:nvSpPr>
          <p:cNvPr id="3" name="Arrow: Pentagon 2">
            <a:extLst>
              <a:ext uri="{FF2B5EF4-FFF2-40B4-BE49-F238E27FC236}">
                <a16:creationId xmlns:a16="http://schemas.microsoft.com/office/drawing/2014/main" id="{EDCE265D-C1F6-4245-B42E-00B72825D96A}"/>
              </a:ext>
            </a:extLst>
          </p:cNvPr>
          <p:cNvSpPr/>
          <p:nvPr/>
        </p:nvSpPr>
        <p:spPr>
          <a:xfrm>
            <a:off x="2875174" y="763571"/>
            <a:ext cx="5288438" cy="791852"/>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3.Ứng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đám</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mây</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gì</a:t>
            </a:r>
            <a:r>
              <a:rPr lang="en-US"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srgbClr val="FFFF00"/>
              </a:solidFill>
            </a:endParaRPr>
          </a:p>
        </p:txBody>
      </p:sp>
    </p:spTree>
    <p:extLst>
      <p:ext uri="{BB962C8B-B14F-4D97-AF65-F5344CB8AC3E}">
        <p14:creationId xmlns:p14="http://schemas.microsoft.com/office/powerpoint/2010/main" val="41790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43EA-3FB6-4CAA-86D5-3AB68A9E8000}"/>
              </a:ext>
            </a:extLst>
          </p:cNvPr>
          <p:cNvSpPr>
            <a:spLocks noGrp="1"/>
          </p:cNvSpPr>
          <p:nvPr>
            <p:ph type="title"/>
          </p:nvPr>
        </p:nvSpPr>
        <p:spPr>
          <a:xfrm>
            <a:off x="1875933" y="290399"/>
            <a:ext cx="9860437" cy="667616"/>
          </a:xfrm>
        </p:spPr>
        <p:txBody>
          <a:bodyPr>
            <a:noAutofit/>
          </a:bodyPr>
          <a:lstStyle/>
          <a:p>
            <a:r>
              <a:rPr lang="en-US" sz="3200" b="1" dirty="0">
                <a:solidFill>
                  <a:srgbClr val="FF0000"/>
                </a:solidFill>
                <a:effectLst/>
                <a:latin typeface="Times New Roman" panose="02020603050405020304" pitchFamily="18" charset="0"/>
                <a:ea typeface="Times New Roman" panose="02020603050405020304" pitchFamily="18" charset="0"/>
              </a:rPr>
              <a:t>CHƯƠNG II: TÌM HIỂU GOOGLE APP ENGINE</a:t>
            </a:r>
            <a:endParaRPr lang="en-US" sz="3200" dirty="0">
              <a:solidFill>
                <a:srgbClr val="FF0000"/>
              </a:solidFill>
            </a:endParaRPr>
          </a:p>
        </p:txBody>
      </p:sp>
      <p:sp>
        <p:nvSpPr>
          <p:cNvPr id="3" name="Text Placeholder 2">
            <a:extLst>
              <a:ext uri="{FF2B5EF4-FFF2-40B4-BE49-F238E27FC236}">
                <a16:creationId xmlns:a16="http://schemas.microsoft.com/office/drawing/2014/main" id="{781FF730-67AB-4F52-997B-76AA57497EE0}"/>
              </a:ext>
            </a:extLst>
          </p:cNvPr>
          <p:cNvSpPr>
            <a:spLocks noGrp="1"/>
          </p:cNvSpPr>
          <p:nvPr>
            <p:ph type="body" idx="1"/>
          </p:nvPr>
        </p:nvSpPr>
        <p:spPr>
          <a:xfrm>
            <a:off x="2185093" y="1768728"/>
            <a:ext cx="7821814" cy="3133210"/>
          </a:xfrm>
        </p:spPr>
        <p:txBody>
          <a:bodyPr/>
          <a:lstStyle/>
          <a:p>
            <a:pPr marL="0" marR="0">
              <a:spcBef>
                <a:spcPts val="600"/>
              </a:spcBef>
              <a:spcAft>
                <a:spcPts val="600"/>
              </a:spcAft>
            </a:pPr>
            <a:r>
              <a:rPr lang="en-US" sz="1800" b="1" dirty="0">
                <a:solidFill>
                  <a:schemeClr val="bg1"/>
                </a:solidFill>
                <a:effectLst/>
                <a:latin typeface="Times New Roman" panose="02020603050405020304" pitchFamily="18" charset="0"/>
                <a:ea typeface="Times New Roman" panose="02020603050405020304" pitchFamily="18" charset="0"/>
              </a:rPr>
              <a:t>Google App Engine</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gọi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tắt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GAE</a:t>
            </a:r>
            <a:r>
              <a:rPr lang="en-US" sz="1800" dirty="0">
                <a:solidFill>
                  <a:schemeClr val="bg1"/>
                </a:solidFill>
                <a:effectLst/>
                <a:latin typeface="Times New Roman" panose="02020603050405020304" pitchFamily="18" charset="0"/>
                <a:ea typeface="Times New Roman" panose="02020603050405020304" pitchFamily="18" charset="0"/>
              </a:rPr>
              <a:t> hay </a:t>
            </a:r>
            <a:r>
              <a:rPr lang="en-US" sz="1800" b="1" dirty="0">
                <a:solidFill>
                  <a:schemeClr val="bg1"/>
                </a:solidFill>
                <a:effectLst/>
                <a:latin typeface="Times New Roman" panose="02020603050405020304" pitchFamily="18" charset="0"/>
                <a:ea typeface="Times New Roman" panose="02020603050405020304" pitchFamily="18" charset="0"/>
              </a:rPr>
              <a:t>App Engine</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môi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trường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phát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triển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dựa</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nghệ</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điện</a:t>
            </a:r>
            <a:r>
              <a:rPr lang="en-US" sz="1800" u="sng" dirty="0">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toán</a:t>
            </a:r>
            <a:r>
              <a:rPr lang="en-US" sz="1800" u="sng" dirty="0">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đám</a:t>
            </a:r>
            <a:r>
              <a:rPr lang="en-US" sz="1800" u="sng" dirty="0">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2" tooltip="Điện toán đám mây">
                  <a:extLst>
                    <a:ext uri="{A12FA001-AC4F-418D-AE19-62706E023703}">
                      <ahyp:hlinkClr xmlns:ahyp="http://schemas.microsoft.com/office/drawing/2018/hyperlinkcolor" val="tx"/>
                    </a:ext>
                  </a:extLst>
                </a:hlinkClick>
              </a:rPr>
              <a:t>mây</a:t>
            </a:r>
            <a:r>
              <a:rPr lang="en-US" sz="1800" dirty="0">
                <a:solidFill>
                  <a:schemeClr val="bg1"/>
                </a:solidFill>
                <a:effectLst/>
                <a:latin typeface="Times New Roman" panose="02020603050405020304" pitchFamily="18" charset="0"/>
                <a:ea typeface="Times New Roman" panose="02020603050405020304" pitchFamily="18" charset="0"/>
              </a:rPr>
              <a:t>. Ở </a:t>
            </a:r>
            <a:r>
              <a:rPr lang="en-US" sz="1800" dirty="0" err="1">
                <a:solidFill>
                  <a:schemeClr val="bg1"/>
                </a:solidFill>
                <a:effectLst/>
                <a:latin typeface="Times New Roman" panose="02020603050405020304" pitchFamily="18" charset="0"/>
                <a:ea typeface="Times New Roman" panose="02020603050405020304" pitchFamily="18" charset="0"/>
              </a:rPr>
              <a:t>đó</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a:solidFill>
                  <a:srgbClr val="FFFF00"/>
                </a:solidFill>
                <a:effectLst/>
                <a:latin typeface="Times New Roman" panose="02020603050405020304" pitchFamily="18" charset="0"/>
                <a:ea typeface="Times New Roman" panose="02020603050405020304" pitchFamily="18" charset="0"/>
                <a:hlinkClick r:id="rId3" tooltip="Google">
                  <a:extLst>
                    <a:ext uri="{A12FA001-AC4F-418D-AE19-62706E023703}">
                      <ahyp:hlinkClr xmlns:ahyp="http://schemas.microsoft.com/office/drawing/2018/hyperlinkcolor" val="tx"/>
                    </a:ext>
                  </a:extLst>
                </a:hlinkClick>
              </a:rPr>
              <a:t>Google</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cấp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hệ</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gồm</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ngôn</a:t>
            </a:r>
            <a:r>
              <a:rPr lang="en-US" sz="1800" u="sng" dirty="0">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ngữ</a:t>
            </a:r>
            <a:r>
              <a:rPr lang="en-US" sz="1800" u="sng" dirty="0">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lập</a:t>
            </a:r>
            <a:r>
              <a:rPr lang="en-US" sz="1800" u="sng" dirty="0">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4" tooltip="Ngôn ngữ lập trình">
                  <a:extLst>
                    <a:ext uri="{A12FA001-AC4F-418D-AE19-62706E023703}">
                      <ahyp:hlinkClr xmlns:ahyp="http://schemas.microsoft.com/office/drawing/2018/hyperlinkcolor" val="tx"/>
                    </a:ext>
                  </a:extLst>
                </a:hlinkClick>
              </a:rPr>
              <a:t>trình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rgbClr val="FFFF00"/>
                </a:solidFill>
                <a:effectLst/>
                <a:latin typeface="Times New Roman" panose="02020603050405020304" pitchFamily="18" charset="0"/>
                <a:ea typeface="Times New Roman" panose="02020603050405020304" pitchFamily="18" charset="0"/>
              </a:rPr>
              <a:t>hệ</a:t>
            </a:r>
            <a:r>
              <a:rPr lang="en-US" sz="1800" dirty="0">
                <a:solidFill>
                  <a:srgbClr val="FFFF00"/>
                </a:solidFill>
                <a:effectLst/>
                <a:latin typeface="Times New Roman" panose="02020603050405020304" pitchFamily="18" charset="0"/>
                <a:ea typeface="Times New Roman" panose="02020603050405020304" pitchFamily="18" charset="0"/>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cơ</a:t>
            </a:r>
            <a:r>
              <a:rPr lang="en-US" sz="1800" u="sng" dirty="0">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sở</a:t>
            </a:r>
            <a:r>
              <a:rPr lang="en-US" sz="1800" u="sng" dirty="0">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dữ</a:t>
            </a:r>
            <a:r>
              <a:rPr lang="en-US" sz="1800" u="sng" dirty="0">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5" tooltip="Cơ sở dữ liệu">
                  <a:extLst>
                    <a:ext uri="{A12FA001-AC4F-418D-AE19-62706E023703}">
                      <ahyp:hlinkClr xmlns:ahyp="http://schemas.microsoft.com/office/drawing/2018/hyperlinkcolor" val="tx"/>
                    </a:ext>
                  </a:extLst>
                </a:hlinkClick>
              </a:rPr>
              <a:t>liệu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thư</a:t>
            </a:r>
            <a:r>
              <a:rPr lang="en-US" sz="1800" u="sng" dirty="0">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viện</a:t>
            </a:r>
            <a:r>
              <a:rPr lang="en-US" sz="1800" u="sng" dirty="0">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lập</a:t>
            </a:r>
            <a:r>
              <a:rPr lang="en-US" sz="1800" u="sng" dirty="0">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 </a:t>
            </a:r>
            <a:r>
              <a:rPr lang="en-US" sz="1800" u="sng" dirty="0" err="1">
                <a:solidFill>
                  <a:srgbClr val="FFFF00"/>
                </a:solidFill>
                <a:effectLst/>
                <a:latin typeface="Times New Roman" panose="02020603050405020304" pitchFamily="18" charset="0"/>
                <a:ea typeface="Times New Roman" panose="02020603050405020304" pitchFamily="18" charset="0"/>
                <a:hlinkClick r:id="rId6" tooltip="Thư viện lập trình (trang chưa được viết)">
                  <a:extLst>
                    <a:ext uri="{A12FA001-AC4F-418D-AE19-62706E023703}">
                      <ahyp:hlinkClr xmlns:ahyp="http://schemas.microsoft.com/office/drawing/2018/hyperlinkcolor" val="tx"/>
                    </a:ext>
                  </a:extLst>
                </a:hlinkClick>
              </a:rPr>
              <a:t>trình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lập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sẽ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này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sẽ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máy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chủ</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của</a:t>
            </a:r>
            <a:r>
              <a:rPr lang="en-US" sz="1800" dirty="0">
                <a:solidFill>
                  <a:schemeClr val="bg1"/>
                </a:solidFill>
                <a:effectLst/>
                <a:latin typeface="Times New Roman" panose="02020603050405020304" pitchFamily="18" charset="0"/>
                <a:ea typeface="Times New Roman" panose="02020603050405020304" pitchFamily="18" charset="0"/>
              </a:rPr>
              <a:t> Google.</a:t>
            </a:r>
          </a:p>
          <a:p>
            <a:pPr marL="0" marR="0">
              <a:spcBef>
                <a:spcPts val="600"/>
              </a:spcBef>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Google App Engine </a:t>
            </a:r>
            <a:r>
              <a:rPr lang="en-US" sz="1800" dirty="0" err="1">
                <a:solidFill>
                  <a:schemeClr val="bg1"/>
                </a:solidFill>
                <a:effectLst/>
                <a:latin typeface="Times New Roman" panose="02020603050405020304" pitchFamily="18" charset="0"/>
                <a:ea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cấp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miến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phí</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mỗi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trong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giới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vượt</a:t>
            </a:r>
            <a:r>
              <a:rPr lang="en-US" sz="1800" dirty="0">
                <a:solidFill>
                  <a:schemeClr val="bg1"/>
                </a:solidFill>
                <a:effectLst/>
                <a:latin typeface="Times New Roman" panose="02020603050405020304" pitchFamily="18" charset="0"/>
                <a:ea typeface="Times New Roman" panose="02020603050405020304" pitchFamily="18" charset="0"/>
              </a:rPr>
              <a:t> qua </a:t>
            </a:r>
            <a:r>
              <a:rPr lang="en-US" sz="1800" dirty="0" err="1">
                <a:solidFill>
                  <a:schemeClr val="bg1"/>
                </a:solidFill>
                <a:effectLst/>
                <a:latin typeface="Times New Roman" panose="02020603050405020304" pitchFamily="18" charset="0"/>
                <a:ea typeface="Times New Roman" panose="02020603050405020304" pitchFamily="18" charset="0"/>
              </a:rPr>
              <a:t>mức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quá</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thì</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phải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trả</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thêm</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khoản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phí</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vượt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quá</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này</a:t>
            </a:r>
            <a:r>
              <a:rPr lang="en-US" sz="1800" dirty="0">
                <a:solidFill>
                  <a:schemeClr val="bg1"/>
                </a:solidFill>
                <a:effectLst/>
                <a:latin typeface="Times New Roman" panose="02020603050405020304" pitchFamily="18" charset="0"/>
                <a:ea typeface="Times New Roman" panose="02020603050405020304" pitchFamily="18" charset="0"/>
              </a:rPr>
              <a:t>.</a:t>
            </a:r>
          </a:p>
          <a:p>
            <a:pPr marL="186262" indent="0">
              <a:buNone/>
            </a:pPr>
            <a:endParaRPr lang="en-US" dirty="0"/>
          </a:p>
        </p:txBody>
      </p:sp>
      <p:pic>
        <p:nvPicPr>
          <p:cNvPr id="6" name="Picture 5">
            <a:extLst>
              <a:ext uri="{FF2B5EF4-FFF2-40B4-BE49-F238E27FC236}">
                <a16:creationId xmlns:a16="http://schemas.microsoft.com/office/drawing/2014/main" id="{5D347B67-9FF6-416F-80EF-65329ED38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777" y="3961671"/>
            <a:ext cx="3669480" cy="2667785"/>
          </a:xfrm>
          <a:prstGeom prst="rect">
            <a:avLst/>
          </a:prstGeom>
        </p:spPr>
      </p:pic>
      <p:sp>
        <p:nvSpPr>
          <p:cNvPr id="7" name="Arrow: Pentagon 6">
            <a:extLst>
              <a:ext uri="{FF2B5EF4-FFF2-40B4-BE49-F238E27FC236}">
                <a16:creationId xmlns:a16="http://schemas.microsoft.com/office/drawing/2014/main" id="{02599FBD-95F3-4082-844D-BF8B79651CF0}"/>
              </a:ext>
            </a:extLst>
          </p:cNvPr>
          <p:cNvSpPr/>
          <p:nvPr/>
        </p:nvSpPr>
        <p:spPr>
          <a:xfrm>
            <a:off x="2328420" y="1118895"/>
            <a:ext cx="3044857" cy="641023"/>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effectLst/>
                <a:latin typeface="Times New Roman" panose="02020603050405020304" pitchFamily="18" charset="0"/>
                <a:ea typeface="Times New Roman" panose="02020603050405020304" pitchFamily="18" charset="0"/>
              </a:rPr>
              <a:t>1.Khái </a:t>
            </a:r>
            <a:r>
              <a:rPr lang="en-US" sz="2400" dirty="0" err="1">
                <a:solidFill>
                  <a:schemeClr val="bg1"/>
                </a:solidFill>
                <a:effectLst/>
                <a:latin typeface="Times New Roman" panose="02020603050405020304" pitchFamily="18" charset="0"/>
                <a:ea typeface="Times New Roman" panose="02020603050405020304" pitchFamily="18" charset="0"/>
              </a:rPr>
              <a:t>niệm</a:t>
            </a:r>
            <a:r>
              <a:rPr lang="en-US" sz="2400" dirty="0">
                <a:solidFill>
                  <a:schemeClr val="bg1"/>
                </a:solidFill>
                <a:effectLst/>
                <a:latin typeface="Times New Roman" panose="02020603050405020304" pitchFamily="18" charset="0"/>
                <a:ea typeface="Times New Roman" panose="02020603050405020304" pitchFamily="18" charset="0"/>
              </a:rPr>
              <a:t>:</a:t>
            </a:r>
          </a:p>
          <a:p>
            <a:pPr algn="ctr"/>
            <a:endParaRPr lang="en-US" dirty="0"/>
          </a:p>
        </p:txBody>
      </p:sp>
    </p:spTree>
    <p:extLst>
      <p:ext uri="{BB962C8B-B14F-4D97-AF65-F5344CB8AC3E}">
        <p14:creationId xmlns:p14="http://schemas.microsoft.com/office/powerpoint/2010/main" val="390033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B11026-F7FD-4E6E-80F7-FD84C8952544}"/>
              </a:ext>
            </a:extLst>
          </p:cNvPr>
          <p:cNvSpPr>
            <a:spLocks noGrp="1"/>
          </p:cNvSpPr>
          <p:nvPr>
            <p:ph type="body" idx="1"/>
          </p:nvPr>
        </p:nvSpPr>
        <p:spPr>
          <a:xfrm>
            <a:off x="2406267" y="1159497"/>
            <a:ext cx="7878375" cy="4958499"/>
          </a:xfrm>
        </p:spPr>
        <p:txBody>
          <a:bodyPr/>
          <a:lstStyle/>
          <a:p>
            <a:pPr marL="0" marR="0" algn="just">
              <a:spcBef>
                <a:spcPts val="600"/>
              </a:spcBef>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 GAE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phép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rPr>
              <a:t> host </a:t>
            </a:r>
            <a:r>
              <a:rPr lang="en-US" sz="1800" dirty="0" err="1">
                <a:solidFill>
                  <a:schemeClr val="bg1"/>
                </a:solidFill>
                <a:effectLst/>
                <a:latin typeface="Times New Roman" panose="02020603050405020304" pitchFamily="18" charset="0"/>
                <a:ea typeface="Times New Roman" panose="02020603050405020304" pitchFamily="18" charset="0"/>
              </a:rPr>
              <a:t>miễn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phí</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rPr>
              <a:t> dung </a:t>
            </a:r>
            <a:r>
              <a:rPr lang="en-US" sz="1800" dirty="0" err="1">
                <a:solidFill>
                  <a:schemeClr val="bg1"/>
                </a:solidFill>
                <a:effectLst/>
                <a:latin typeface="Times New Roman" panose="02020603050405020304" pitchFamily="18" charset="0"/>
                <a:ea typeface="Times New Roman" panose="02020603050405020304" pitchFamily="18" charset="0"/>
              </a:rPr>
              <a:t>lượng</a:t>
            </a:r>
            <a:r>
              <a:rPr lang="en-US" sz="1800" dirty="0">
                <a:solidFill>
                  <a:schemeClr val="bg1"/>
                </a:solidFill>
                <a:effectLst/>
                <a:latin typeface="Times New Roman" panose="02020603050405020304" pitchFamily="18" charset="0"/>
                <a:ea typeface="Times New Roman" panose="02020603050405020304" pitchFamily="18" charset="0"/>
              </a:rPr>
              <a:t> 500 MB </a:t>
            </a:r>
            <a:r>
              <a:rPr lang="en-US" sz="1800" dirty="0" err="1">
                <a:solidFill>
                  <a:schemeClr val="bg1"/>
                </a:solidFill>
                <a:effectLst/>
                <a:latin typeface="Times New Roman" panose="02020603050405020304" pitchFamily="18" charset="0"/>
                <a:ea typeface="Times New Roman" panose="02020603050405020304" pitchFamily="18" charset="0"/>
              </a:rPr>
              <a:t>lưu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trữ</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phép</a:t>
            </a:r>
            <a:r>
              <a:rPr lang="en-US" sz="1800" dirty="0">
                <a:solidFill>
                  <a:schemeClr val="bg1"/>
                </a:solidFill>
                <a:effectLst/>
                <a:latin typeface="Times New Roman" panose="02020603050405020304" pitchFamily="18" charset="0"/>
                <a:ea typeface="Times New Roman" panose="02020603050405020304" pitchFamily="18" charset="0"/>
              </a:rPr>
              <a:t> 10 GB </a:t>
            </a:r>
            <a:r>
              <a:rPr lang="en-US" sz="1800" dirty="0" err="1">
                <a:solidFill>
                  <a:schemeClr val="bg1"/>
                </a:solidFill>
                <a:effectLst/>
                <a:latin typeface="Times New Roman" panose="02020603050405020304" pitchFamily="18" charset="0"/>
                <a:ea typeface="Times New Roman" panose="02020603050405020304" pitchFamily="18" charset="0"/>
              </a:rPr>
              <a:t>băng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lưu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chuyển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mỗi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ngày</a:t>
            </a:r>
            <a:r>
              <a:rPr lang="en-US" sz="1800" dirty="0">
                <a:solidFill>
                  <a:schemeClr val="bg1"/>
                </a:solidFill>
                <a:effectLst/>
                <a:latin typeface="Times New Roman" panose="02020603050405020304" pitchFamily="18" charset="0"/>
                <a:ea typeface="Times New Roman" panose="02020603050405020304" pitchFamily="18" charset="0"/>
              </a:rPr>
              <a:t> hay </a:t>
            </a:r>
            <a:r>
              <a:rPr lang="en-US" sz="1800" dirty="0" err="1">
                <a:solidFill>
                  <a:schemeClr val="bg1"/>
                </a:solidFill>
                <a:effectLst/>
                <a:latin typeface="Times New Roman" panose="02020603050405020304" pitchFamily="18" charset="0"/>
                <a:ea typeface="Times New Roman" panose="02020603050405020304" pitchFamily="18" charset="0"/>
              </a:rPr>
              <a:t>tương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đương</a:t>
            </a:r>
            <a:r>
              <a:rPr lang="en-US" sz="1800" dirty="0">
                <a:solidFill>
                  <a:schemeClr val="bg1"/>
                </a:solidFill>
                <a:effectLst/>
                <a:latin typeface="Times New Roman" panose="02020603050405020304" pitchFamily="18" charset="0"/>
                <a:ea typeface="Times New Roman" panose="02020603050405020304" pitchFamily="18" charset="0"/>
              </a:rPr>
              <a:t> 5 </a:t>
            </a:r>
            <a:r>
              <a:rPr lang="en-US" sz="1800" dirty="0" err="1">
                <a:solidFill>
                  <a:schemeClr val="bg1"/>
                </a:solidFill>
                <a:effectLst/>
                <a:latin typeface="Times New Roman" panose="02020603050405020304" pitchFamily="18" charset="0"/>
                <a:ea typeface="Times New Roman" panose="02020603050405020304" pitchFamily="18" charset="0"/>
              </a:rPr>
              <a:t>triệu</a:t>
            </a:r>
            <a:r>
              <a:rPr lang="en-US" sz="1800" dirty="0">
                <a:solidFill>
                  <a:schemeClr val="bg1"/>
                </a:solidFill>
                <a:effectLst/>
                <a:latin typeface="Times New Roman" panose="02020603050405020304" pitchFamily="18" charset="0"/>
                <a:ea typeface="Times New Roman" panose="02020603050405020304" pitchFamily="18" charset="0"/>
              </a:rPr>
              <a:t> pageview </a:t>
            </a:r>
            <a:r>
              <a:rPr lang="en-US" sz="1800" dirty="0" err="1">
                <a:solidFill>
                  <a:schemeClr val="bg1"/>
                </a:solidFill>
                <a:effectLst/>
                <a:latin typeface="Times New Roman" panose="02020603050405020304" pitchFamily="18" charset="0"/>
                <a:ea typeface="Times New Roman" panose="02020603050405020304" pitchFamily="18" charset="0"/>
              </a:rPr>
              <a:t>hàng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tháng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vượt</a:t>
            </a:r>
            <a:r>
              <a:rPr lang="en-US" sz="1800" dirty="0">
                <a:solidFill>
                  <a:schemeClr val="bg1"/>
                </a:solidFill>
                <a:effectLst/>
                <a:latin typeface="Times New Roman" panose="02020603050405020304" pitchFamily="18" charset="0"/>
                <a:ea typeface="Times New Roman" panose="02020603050405020304" pitchFamily="18" charset="0"/>
              </a:rPr>
              <a:t> qua </a:t>
            </a:r>
            <a:r>
              <a:rPr lang="en-US" sz="1800" dirty="0" err="1">
                <a:solidFill>
                  <a:schemeClr val="bg1"/>
                </a:solidFill>
                <a:effectLst/>
                <a:latin typeface="Times New Roman" panose="02020603050405020304" pitchFamily="18" charset="0"/>
                <a:ea typeface="Times New Roman" panose="02020603050405020304" pitchFamily="18" charset="0"/>
              </a:rPr>
              <a:t>mức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này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bạn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sẽ</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phải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trả</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phí</a:t>
            </a:r>
            <a:r>
              <a:rPr lang="en-US" sz="1800" dirty="0">
                <a:solidFill>
                  <a:schemeClr val="bg1"/>
                </a:solidFill>
                <a:effectLst/>
                <a:latin typeface="Times New Roman" panose="02020603050405020304" pitchFamily="18" charset="0"/>
                <a:ea typeface="Times New Roman" panose="02020603050405020304" pitchFamily="18" charset="0"/>
              </a:rPr>
              <a:t>.</a:t>
            </a:r>
          </a:p>
          <a:p>
            <a:pPr marL="0" marR="0" algn="just">
              <a:spcBef>
                <a:spcPts val="600"/>
              </a:spcBef>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rPr>
              <a:t> GAE </a:t>
            </a:r>
            <a:r>
              <a:rPr lang="en-US" sz="1800" dirty="0" err="1">
                <a:solidFill>
                  <a:schemeClr val="bg1"/>
                </a:solidFill>
                <a:effectLst/>
                <a:latin typeface="Times New Roman" panose="02020603050405020304" pitchFamily="18" charset="0"/>
                <a:ea typeface="Times New Roman" panose="02020603050405020304" pitchFamily="18" charset="0"/>
              </a:rPr>
              <a:t>chúng</a:t>
            </a:r>
            <a:r>
              <a:rPr lang="en-US" sz="1800" dirty="0">
                <a:solidFill>
                  <a:schemeClr val="bg1"/>
                </a:solidFill>
                <a:effectLst/>
                <a:latin typeface="Times New Roman" panose="02020603050405020304" pitchFamily="18" charset="0"/>
                <a:ea typeface="Times New Roman" panose="02020603050405020304" pitchFamily="18" charset="0"/>
              </a:rPr>
              <a:t> ta </a:t>
            </a:r>
            <a:r>
              <a:rPr lang="en-US" sz="1800" dirty="0" err="1">
                <a:solidFill>
                  <a:schemeClr val="bg1"/>
                </a:solidFill>
                <a:effectLst/>
                <a:latin typeface="Times New Roman" panose="02020603050405020304" pitchFamily="18" charset="0"/>
                <a:ea typeface="Times New Roman" panose="02020603050405020304" pitchFamily="18" charset="0"/>
              </a:rPr>
              <a:t>khỏi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phải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thiết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kế</a:t>
            </a:r>
            <a:r>
              <a:rPr lang="en-US" sz="1800" dirty="0">
                <a:solidFill>
                  <a:schemeClr val="bg1"/>
                </a:solidFill>
                <a:effectLst/>
                <a:latin typeface="Times New Roman" panose="02020603050405020304" pitchFamily="18" charset="0"/>
                <a:ea typeface="Times New Roman" panose="02020603050405020304" pitchFamily="18" charset="0"/>
              </a:rPr>
              <a:t> database, </a:t>
            </a:r>
            <a:r>
              <a:rPr lang="en-US" sz="1800" dirty="0" err="1">
                <a:solidFill>
                  <a:schemeClr val="bg1"/>
                </a:solidFill>
                <a:effectLst/>
                <a:latin typeface="Times New Roman" panose="02020603050405020304" pitchFamily="18" charset="0"/>
                <a:ea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rPr>
              <a:t> SQL </a:t>
            </a:r>
            <a:r>
              <a:rPr lang="en-US" sz="1800" dirty="0" err="1">
                <a:solidFill>
                  <a:schemeClr val="bg1"/>
                </a:solidFill>
                <a:effectLst/>
                <a:latin typeface="Times New Roman" panose="02020603050405020304" pitchFamily="18" charset="0"/>
                <a:ea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truy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vấn</a:t>
            </a:r>
            <a:r>
              <a:rPr lang="en-US" sz="1800" dirty="0">
                <a:solidFill>
                  <a:schemeClr val="bg1"/>
                </a:solidFill>
                <a:effectLst/>
                <a:latin typeface="Times New Roman" panose="02020603050405020304" pitchFamily="18" charset="0"/>
                <a:ea typeface="Times New Roman" panose="02020603050405020304" pitchFamily="18" charset="0"/>
              </a:rPr>
              <a:t> data, map data </a:t>
            </a:r>
            <a:r>
              <a:rPr lang="en-US" sz="1800" dirty="0" err="1">
                <a:solidFill>
                  <a:schemeClr val="bg1"/>
                </a:solidFill>
                <a:effectLst/>
                <a:latin typeface="Times New Roman" panose="02020603050405020304" pitchFamily="18" charset="0"/>
                <a:ea typeface="Times New Roman" panose="02020603050405020304" pitchFamily="18" charset="0"/>
              </a:rPr>
              <a:t>vo</a:t>
            </a:r>
            <a:r>
              <a:rPr lang="en-US" sz="1800" dirty="0">
                <a:solidFill>
                  <a:schemeClr val="bg1"/>
                </a:solidFill>
                <a:effectLst/>
                <a:latin typeface="Times New Roman" panose="02020603050405020304" pitchFamily="18" charset="0"/>
                <a:ea typeface="Times New Roman" panose="02020603050405020304" pitchFamily="18" charset="0"/>
              </a:rPr>
              <a:t> object. </a:t>
            </a:r>
            <a:r>
              <a:rPr lang="en-US" sz="1800" dirty="0" err="1">
                <a:solidFill>
                  <a:schemeClr val="bg1"/>
                </a:solidFill>
                <a:effectLst/>
                <a:latin typeface="Times New Roman" panose="02020603050405020304" pitchFamily="18" charset="0"/>
                <a:ea typeface="Times New Roman" panose="02020603050405020304" pitchFamily="18" charset="0"/>
              </a:rPr>
              <a:t>Chúng</a:t>
            </a:r>
            <a:r>
              <a:rPr lang="en-US" sz="1800" dirty="0">
                <a:solidFill>
                  <a:schemeClr val="bg1"/>
                </a:solidFill>
                <a:effectLst/>
                <a:latin typeface="Times New Roman" panose="02020603050405020304" pitchFamily="18" charset="0"/>
                <a:ea typeface="Times New Roman" panose="02020603050405020304" pitchFamily="18" charset="0"/>
              </a:rPr>
              <a:t> ta </a:t>
            </a:r>
            <a:r>
              <a:rPr lang="en-US" sz="1800" dirty="0" err="1">
                <a:solidFill>
                  <a:schemeClr val="bg1"/>
                </a:solidFill>
                <a:effectLst/>
                <a:latin typeface="Times New Roman" panose="02020603050405020304" pitchFamily="18" charset="0"/>
                <a:ea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cần</a:t>
            </a:r>
            <a:r>
              <a:rPr lang="en-US" sz="1800" dirty="0">
                <a:solidFill>
                  <a:schemeClr val="bg1"/>
                </a:solidFill>
                <a:effectLst/>
                <a:latin typeface="Times New Roman" panose="02020603050405020304" pitchFamily="18" charset="0"/>
                <a:ea typeface="Times New Roman" panose="02020603050405020304" pitchFamily="18" charset="0"/>
              </a:rPr>
              <a:t> design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class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GAE </a:t>
            </a:r>
            <a:r>
              <a:rPr lang="en-US" sz="1800" dirty="0" err="1">
                <a:solidFill>
                  <a:schemeClr val="bg1"/>
                </a:solidFill>
                <a:effectLst/>
                <a:latin typeface="Times New Roman" panose="02020603050405020304" pitchFamily="18" charset="0"/>
                <a:ea typeface="Times New Roman" panose="02020603050405020304" pitchFamily="18" charset="0"/>
              </a:rPr>
              <a:t>tự</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động</a:t>
            </a:r>
            <a:r>
              <a:rPr lang="en-US" sz="1800" dirty="0">
                <a:solidFill>
                  <a:schemeClr val="bg1"/>
                </a:solidFill>
                <a:effectLst/>
                <a:latin typeface="Times New Roman" panose="02020603050405020304" pitchFamily="18" charset="0"/>
                <a:ea typeface="Times New Roman" panose="02020603050405020304" pitchFamily="18" charset="0"/>
              </a:rPr>
              <a:t> lo </a:t>
            </a:r>
            <a:r>
              <a:rPr lang="en-US" sz="1800" dirty="0" err="1">
                <a:solidFill>
                  <a:schemeClr val="bg1"/>
                </a:solidFill>
                <a:effectLst/>
                <a:latin typeface="Times New Roman" panose="02020603050405020304" pitchFamily="18" charset="0"/>
                <a:ea typeface="Times New Roman" panose="02020603050405020304" pitchFamily="18" charset="0"/>
              </a:rPr>
              <a:t>phần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làm</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việc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rPr>
              <a:t> database.</a:t>
            </a:r>
          </a:p>
          <a:p>
            <a:pPr marL="0" marR="0" algn="just">
              <a:spcBef>
                <a:spcPts val="600"/>
              </a:spcBef>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 So </a:t>
            </a:r>
            <a:r>
              <a:rPr lang="en-US" sz="1800" dirty="0" err="1">
                <a:solidFill>
                  <a:schemeClr val="bg1"/>
                </a:solidFill>
                <a:effectLst/>
                <a:latin typeface="Times New Roman" panose="02020603050405020304" pitchFamily="18" charset="0"/>
                <a:ea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điện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toán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đám</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mây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như</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u="sng" dirty="0">
                <a:solidFill>
                  <a:schemeClr val="bg1"/>
                </a:solidFill>
                <a:effectLst/>
                <a:latin typeface="Times New Roman" panose="02020603050405020304" pitchFamily="18" charset="0"/>
                <a:ea typeface="Times New Roman" panose="02020603050405020304" pitchFamily="18" charset="0"/>
                <a:hlinkClick r:id="rId2" tooltip="Amazon EC2 (trang chưa được viết)">
                  <a:extLst>
                    <a:ext uri="{A12FA001-AC4F-418D-AE19-62706E023703}">
                      <ahyp:hlinkClr xmlns:ahyp="http://schemas.microsoft.com/office/drawing/2018/hyperlinkcolor" val="tx"/>
                    </a:ext>
                  </a:extLst>
                </a:hlinkClick>
              </a:rPr>
              <a:t>Amazon EC2</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hoặc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máy</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chủ</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truyền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thống</a:t>
            </a:r>
            <a:r>
              <a:rPr lang="en-US" sz="1800" dirty="0">
                <a:solidFill>
                  <a:schemeClr val="bg1"/>
                </a:solidFill>
                <a:effectLst/>
                <a:latin typeface="Times New Roman" panose="02020603050405020304" pitchFamily="18" charset="0"/>
                <a:ea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cấp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môi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trường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thuận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lợi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hơn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đặc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biệt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mở</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rộng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cho</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nhiều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đồng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thời</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a:spcBef>
                <a:spcPts val="600"/>
              </a:spcBef>
              <a:spcAft>
                <a:spcPts val="600"/>
              </a:spcAft>
            </a:pPr>
            <a:r>
              <a:rPr lang="en-US" sz="1800" dirty="0">
                <a:solidFill>
                  <a:schemeClr val="bg1"/>
                </a:solidFill>
                <a:effectLst/>
                <a:latin typeface="Times New Roman" panose="02020603050405020304" pitchFamily="18" charset="0"/>
                <a:ea typeface="Times New Roman" panose="02020603050405020304" pitchFamily="18" charset="0"/>
              </a:rPr>
              <a:t> Khi </a:t>
            </a:r>
            <a:r>
              <a:rPr lang="en-US" sz="1800" dirty="0" err="1">
                <a:solidFill>
                  <a:schemeClr val="bg1"/>
                </a:solidFill>
                <a:effectLst/>
                <a:latin typeface="Times New Roman" panose="02020603050405020304" pitchFamily="18" charset="0"/>
                <a:ea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mô</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yêu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người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cài</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đặt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thiết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lập</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cấu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thì</a:t>
            </a:r>
            <a:r>
              <a:rPr lang="en-US" sz="1800" dirty="0">
                <a:solidFill>
                  <a:schemeClr val="bg1"/>
                </a:solidFill>
                <a:effectLst/>
                <a:latin typeface="Times New Roman" panose="02020603050405020304" pitchFamily="18" charset="0"/>
                <a:ea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cần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màn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hình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quản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trị</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để</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quản</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trị</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như</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mở</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rộng</a:t>
            </a:r>
            <a:r>
              <a:rPr lang="en-US" sz="1800" dirty="0">
                <a:solidFill>
                  <a:schemeClr val="bg1"/>
                </a:solidFill>
                <a:effectLst/>
                <a:latin typeface="Times New Roman" panose="02020603050405020304" pitchFamily="18" charset="0"/>
                <a:ea typeface="Times New Roman" panose="02020603050405020304" pitchFamily="18" charset="0"/>
              </a:rPr>
              <a:t> hay </a:t>
            </a:r>
            <a:r>
              <a:rPr lang="en-US" sz="1800" dirty="0" err="1">
                <a:solidFill>
                  <a:schemeClr val="bg1"/>
                </a:solidFill>
                <a:effectLst/>
                <a:latin typeface="Times New Roman" panose="02020603050405020304" pitchFamily="18" charset="0"/>
                <a:ea typeface="Times New Roman" panose="02020603050405020304" pitchFamily="18" charset="0"/>
              </a:rPr>
              <a:t>thu</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nhỏ</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mức</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rPr>
              <a:t>.</a:t>
            </a:r>
          </a:p>
          <a:p>
            <a:endParaRPr lang="en-US" dirty="0"/>
          </a:p>
        </p:txBody>
      </p:sp>
      <p:sp>
        <p:nvSpPr>
          <p:cNvPr id="5" name="Arrow: Pentagon 4">
            <a:extLst>
              <a:ext uri="{FF2B5EF4-FFF2-40B4-BE49-F238E27FC236}">
                <a16:creationId xmlns:a16="http://schemas.microsoft.com/office/drawing/2014/main" id="{40640ECD-3B55-49FB-B78C-9D1884C4266E}"/>
              </a:ext>
            </a:extLst>
          </p:cNvPr>
          <p:cNvSpPr/>
          <p:nvPr/>
        </p:nvSpPr>
        <p:spPr>
          <a:xfrm>
            <a:off x="3347730" y="245097"/>
            <a:ext cx="2903456" cy="650450"/>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895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328D38-050C-4A85-8CF3-BF2076A3AB38}"/>
              </a:ext>
            </a:extLst>
          </p:cNvPr>
          <p:cNvSpPr>
            <a:spLocks noGrp="1"/>
          </p:cNvSpPr>
          <p:nvPr>
            <p:ph type="body" idx="1"/>
          </p:nvPr>
        </p:nvSpPr>
        <p:spPr>
          <a:xfrm>
            <a:off x="2104965" y="1263192"/>
            <a:ext cx="7982070" cy="5875321"/>
          </a:xfrm>
        </p:spPr>
        <p:txBody>
          <a:bodyPr>
            <a:normAutofit lnSpcReduction="10000"/>
          </a:bodyPr>
          <a:lstStyle/>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err="1">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tooltip="Tập tin">
                  <a:extLst>
                    <a:ext uri="{A12FA001-AC4F-418D-AE19-62706E023703}">
                      <ahyp:hlinkClr xmlns:ahyp="http://schemas.microsoft.com/office/drawing/2018/hyperlinkcolor" val="tx"/>
                    </a:ext>
                  </a:extLst>
                </a:hlinkClick>
              </a:rPr>
              <a:t>tệp</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tooltip="Tập tin">
                  <a:extLst>
                    <a:ext uri="{A12FA001-AC4F-418D-AE19-62706E023703}">
                      <ahyp:hlinkClr xmlns:ahyp="http://schemas.microsoft.com/office/drawing/2018/hyperlinkcolor" val="tx"/>
                    </a:ext>
                  </a:extLst>
                </a:hlinkClick>
              </a:rPr>
              <a:t> tin</a:t>
            </a:r>
            <a:r>
              <a:rPr lang="en-US" sz="18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đọc-xóa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chữa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u="sng"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[3]</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 Engine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a:t>
            </a:r>
            <a:r>
              <a:rPr lang="en-US" sz="18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tooltip="Console terminal (trang chưa được viết)">
                  <a:extLst>
                    <a:ext uri="{A12FA001-AC4F-418D-AE19-62706E023703}">
                      <ahyp:hlinkClr xmlns:ahyp="http://schemas.microsoft.com/office/drawing/2018/hyperlinkcolor" val="tx"/>
                    </a:ext>
                  </a:extLst>
                </a:hlinkClick>
              </a:rPr>
              <a:t>Console terminal</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task queue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Google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tách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App Engine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tooltip="C (programming language)">
                  <a:extLst>
                    <a:ext uri="{A12FA001-AC4F-418D-AE19-62706E023703}">
                      <ahyp:hlinkClr xmlns:ahyp="http://schemas.microsoft.com/office/drawing/2018/hyperlinkcolor" val="tx"/>
                    </a:ext>
                  </a:extLst>
                </a:hlinkClick>
              </a:rPr>
              <a:t>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tooltip="Pyrex (programming language) (trang chưa được viết)">
                  <a:extLst>
                    <a:ext uri="{A12FA001-AC4F-418D-AE19-62706E023703}">
                      <ahyp:hlinkClr xmlns:ahyp="http://schemas.microsoft.com/office/drawing/2018/hyperlinkcolor" val="tx"/>
                    </a:ext>
                  </a:extLst>
                </a:hlinkClick>
              </a:rPr>
              <a:t>Pyrex</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java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(The JRE Class White List)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JRE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u="sng"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[4]</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miền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'naked'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www)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http://example.com</a:t>
            </a:r>
            <a:r>
              <a:rPr lang="en-US" sz="18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Appengine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sng"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http://www.example.com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u="sng"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Datastore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lọc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(filter)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age &gt; 4 and age &lt; 10</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2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Python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Java.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PHP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PHP sang Java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Arrow: Pentagon 4">
            <a:extLst>
              <a:ext uri="{FF2B5EF4-FFF2-40B4-BE49-F238E27FC236}">
                <a16:creationId xmlns:a16="http://schemas.microsoft.com/office/drawing/2014/main" id="{3861C2A7-4C90-4849-AC2A-E43A8E5EBF34}"/>
              </a:ext>
            </a:extLst>
          </p:cNvPr>
          <p:cNvSpPr/>
          <p:nvPr/>
        </p:nvSpPr>
        <p:spPr>
          <a:xfrm>
            <a:off x="3176831" y="254523"/>
            <a:ext cx="3761295" cy="857839"/>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rgbClr val="FF0000"/>
                </a:solidFill>
                <a:latin typeface="Times New Roman" panose="02020603050405020304" pitchFamily="18" charset="0"/>
                <a:cs typeface="Times New Roman" panose="02020603050405020304" pitchFamily="18" charset="0"/>
              </a:rPr>
              <a:t>3.Khuyết </a:t>
            </a:r>
            <a:r>
              <a:rPr lang="en-US" sz="2400" dirty="0" err="1">
                <a:solidFill>
                  <a:srgbClr val="FF0000"/>
                </a:solidFill>
                <a:latin typeface="Times New Roman" panose="02020603050405020304" pitchFamily="18" charset="0"/>
                <a:cs typeface="Times New Roman" panose="02020603050405020304" pitchFamily="18" charset="0"/>
              </a:rPr>
              <a:t>điểm</a:t>
            </a:r>
            <a:r>
              <a:rPr lang="en-US" sz="24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65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28</Template>
  <TotalTime>207</TotalTime>
  <Words>2666</Words>
  <Application>Microsoft Office PowerPoint</Application>
  <PresentationFormat>Widescreen</PresentationFormat>
  <Paragraphs>148</Paragraphs>
  <Slides>33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Helvetica Neue</vt:lpstr>
      <vt:lpstr>Minion Pro</vt:lpstr>
      <vt:lpstr>Mongolian Baiti</vt:lpstr>
      <vt:lpstr>Muli</vt:lpstr>
      <vt:lpstr>Nixie One</vt:lpstr>
      <vt:lpstr>Symbol</vt:lpstr>
      <vt:lpstr>Times New Roman</vt:lpstr>
      <vt:lpstr>Imogen template</vt:lpstr>
      <vt:lpstr>Báo cáo Đồ án 3</vt:lpstr>
      <vt:lpstr> Giảng viên hướng dẫn:  NGUYỄN THỊ HỒNG YẾN– Khoa CNTT  Sinh viên thực hiện: Họ tên: LÊ MINH NHẬT   MSSV: 17004126  Họ tên: NGUYỄN MINH TIẾN  MSSV: 17004189</vt:lpstr>
      <vt:lpstr>PowerPoint Presentation</vt:lpstr>
      <vt:lpstr>CHƯƠNG I: NGHIÊN CỨU CÔNG NGHỆ ĐIỆN TOÁN ĐÁM MÂY</vt:lpstr>
      <vt:lpstr> - Tính linh động: Người dung có thể thoải mái lựa chọn các dịch vụ phù hợp với nhu cầu của mình, cũng như có thể bỏ bớt những thành phần mà mình không muốn… - Giảm bớt phí: Người dung không chỉ giảm bớt chi phí bản quyền mà còn giảm phần lớn chi phí cho việc mua và bảo dưỡng máy chủ. - Tạo nên sự độc lập: Người dùng sẽ không còn bị bó hẹp với 1 thiết bị hay 1 vị trí cụ thể nào nữa.  - Tăng cường độ tin cậy: Dữ liệu trong mô hình điện toán đám mây được lưu trữ một cách phân tán tại nhiều cụm máy chủ tại nhiều vị trí khác nhau.  - Bảo mật: Việc tập trung dữ liệu từ nhiều nguồn khác nhau sẽ giúp các chuyên gia bảo mật tăng cường khả năng bảo vệ dữ liệu của người dùng, cũng như giảm thiểu rủi ro bị ăn cắp toàn bộ dữ liệu.  - Bảo trì dễ dàng: Mọi phần mềm đều nằm trên server, lúc này, người dùng sẽ không cần lo lắng cập nhật hay sửa lỗi phần mềm nữa. </vt:lpstr>
      <vt:lpstr>    - Cơ sở dữ liệu lớn và khả năng mở rộng vô tận      - Kiểm tra và phát triển     - Lưu trữ website      - Phân tích Big Data      - Lưu trữ, chia sẻ dữ liệu      - Sao lưu, khôi phục dữ liệu      - Quản lý doanh nghiệp </vt:lpstr>
      <vt:lpstr>CHƯƠNG II: TÌM HIỂU GOOGLE APP ENGINE</vt:lpstr>
      <vt:lpstr>PowerPoint Presentation</vt:lpstr>
      <vt:lpstr>PowerPoint Presentation</vt:lpstr>
      <vt:lpstr>PowerPoint Presentation</vt:lpstr>
      <vt:lpstr>CHƯƠNG III: HƯỚNG DẪN CÀI ĐẶT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Bài báo cáo của chúng em xin hết!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3</dc:title>
  <dc:creator>DELL</dc:creator>
  <cp:lastModifiedBy>DELL</cp:lastModifiedBy>
  <cp:revision>18</cp:revision>
  <dcterms:created xsi:type="dcterms:W3CDTF">2020-12-08T07:17:54Z</dcterms:created>
  <dcterms:modified xsi:type="dcterms:W3CDTF">2020-12-10T06:05:58Z</dcterms:modified>
</cp:coreProperties>
</file>